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0" r:id="rId7"/>
    <p:sldId id="369" r:id="rId8"/>
    <p:sldId id="368" r:id="rId9"/>
    <p:sldId id="366" r:id="rId10"/>
    <p:sldId id="3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406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67619" y="5159384"/>
            <a:ext cx="276190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00952" y="6113230"/>
            <a:ext cx="371428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5645"/>
            <a:ext cx="10800000" cy="31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2624960"/>
            <a:ext cx="295238" cy="324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3578993"/>
            <a:ext cx="323809" cy="324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58095" y="4523487"/>
            <a:ext cx="314285" cy="33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946785"/>
            <a:ext cx="8382635" cy="124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79"/>
          <a:stretch>
            <a:fillRect/>
          </a:stretch>
        </p:blipFill>
        <p:spPr>
          <a:xfrm>
            <a:off x="720000" y="972001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6" t="26042" r="50050" b="13101"/>
          <a:stretch>
            <a:fillRect/>
          </a:stretch>
        </p:blipFill>
        <p:spPr>
          <a:xfrm>
            <a:off x="7248128" y="1772816"/>
            <a:ext cx="4536504" cy="237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25"/>
          <a:stretch>
            <a:fillRect/>
          </a:stretch>
        </p:blipFill>
        <p:spPr>
          <a:xfrm>
            <a:off x="1343472" y="1916832"/>
            <a:ext cx="5570077" cy="38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76805" y="2135971"/>
            <a:ext cx="266666" cy="3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8710" y="3088751"/>
            <a:ext cx="323809" cy="3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8710" y="4041531"/>
            <a:ext cx="323809" cy="3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6805" y="4994311"/>
            <a:ext cx="266666" cy="3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7" t="26042" b="13101"/>
          <a:stretch>
            <a:fillRect/>
          </a:stretch>
        </p:blipFill>
        <p:spPr>
          <a:xfrm>
            <a:off x="7272456" y="4319714"/>
            <a:ext cx="4683136" cy="237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2153013"/>
            <a:ext cx="295238" cy="32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4057873"/>
            <a:ext cx="371428" cy="32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076783"/>
            <a:ext cx="295238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591787"/>
            <a:ext cx="323809" cy="34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225136" cy="409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14"/>
          <a:stretch>
            <a:fillRect/>
          </a:stretch>
        </p:blipFill>
        <p:spPr>
          <a:xfrm>
            <a:off x="1440000" y="4998775"/>
            <a:ext cx="10225136" cy="167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529" y="3976491"/>
            <a:ext cx="8361935" cy="7561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457" y="5892715"/>
            <a:ext cx="8361935" cy="75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1664"/>
            <a:ext cx="10416560" cy="27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560096"/>
            <a:ext cx="10416560" cy="326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303912" y="4983393"/>
            <a:ext cx="665751" cy="46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0096" y="4983393"/>
            <a:ext cx="636391" cy="46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86920" y="4985058"/>
            <a:ext cx="820839" cy="532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03912" y="5877272"/>
            <a:ext cx="665751" cy="47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60096" y="5877272"/>
            <a:ext cx="733039" cy="575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83568" y="5949280"/>
            <a:ext cx="636729" cy="50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2023-08-18T15:27:43Z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