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2314575"/>
            <a:ext cx="958215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4919A4-A7E5-0165-8774-19300B3C26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0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450" y="2924944"/>
            <a:ext cx="7661870" cy="354857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351584" y="4149080"/>
            <a:ext cx="2088232" cy="2016224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135560" y="4157223"/>
            <a:ext cx="2088232" cy="2008081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384032" y="4158210"/>
            <a:ext cx="1835106" cy="2007094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312024" y="4157223"/>
            <a:ext cx="2016901" cy="2008081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8F4E0-6EF3-7690-4E66-D59BC318E8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D5130C-9533-31B2-4224-D18D4E50FA59}"/>
              </a:ext>
            </a:extLst>
          </p:cNvPr>
          <p:cNvSpPr/>
          <p:nvPr/>
        </p:nvSpPr>
        <p:spPr bwMode="auto">
          <a:xfrm>
            <a:off x="2005714" y="2105702"/>
            <a:ext cx="371428" cy="323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CD1DDC-B938-308E-7DF1-9213FE17E18D}"/>
              </a:ext>
            </a:extLst>
          </p:cNvPr>
          <p:cNvSpPr/>
          <p:nvPr/>
        </p:nvSpPr>
        <p:spPr bwMode="auto">
          <a:xfrm>
            <a:off x="2053333" y="3020285"/>
            <a:ext cx="295238" cy="323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0B6FD8-D47B-8289-023F-865154C0F768}"/>
              </a:ext>
            </a:extLst>
          </p:cNvPr>
          <p:cNvSpPr/>
          <p:nvPr/>
        </p:nvSpPr>
        <p:spPr bwMode="auto">
          <a:xfrm>
            <a:off x="2053333" y="3934868"/>
            <a:ext cx="295238" cy="323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FAE7CC-1798-1A5E-986E-2A790056F424}"/>
              </a:ext>
            </a:extLst>
          </p:cNvPr>
          <p:cNvSpPr/>
          <p:nvPr/>
        </p:nvSpPr>
        <p:spPr bwMode="auto">
          <a:xfrm>
            <a:off x="2053333" y="4858979"/>
            <a:ext cx="295238" cy="323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143C6C-54EC-9EA7-78F5-1C7603837D13}"/>
              </a:ext>
            </a:extLst>
          </p:cNvPr>
          <p:cNvSpPr/>
          <p:nvPr/>
        </p:nvSpPr>
        <p:spPr bwMode="auto">
          <a:xfrm>
            <a:off x="2053333" y="5773562"/>
            <a:ext cx="295238" cy="323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34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8277FB-DC09-7D70-6121-76553BC1F9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09D64B-D75B-1663-FBD9-588468577BF7}"/>
              </a:ext>
            </a:extLst>
          </p:cNvPr>
          <p:cNvSpPr/>
          <p:nvPr/>
        </p:nvSpPr>
        <p:spPr bwMode="auto">
          <a:xfrm>
            <a:off x="2053333" y="2067373"/>
            <a:ext cx="295238" cy="323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A8BC60-CEB0-C627-88CC-BFFFEE7C4203}"/>
              </a:ext>
            </a:extLst>
          </p:cNvPr>
          <p:cNvSpPr/>
          <p:nvPr/>
        </p:nvSpPr>
        <p:spPr bwMode="auto">
          <a:xfrm>
            <a:off x="2015238" y="3905696"/>
            <a:ext cx="371428" cy="323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65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8C7C6C-DF6D-237B-54FF-D1689DD07E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368FA9-7136-D990-66BA-9F468D404C8E}"/>
              </a:ext>
            </a:extLst>
          </p:cNvPr>
          <p:cNvSpPr/>
          <p:nvPr/>
        </p:nvSpPr>
        <p:spPr bwMode="auto">
          <a:xfrm>
            <a:off x="1224761" y="1201450"/>
            <a:ext cx="323809" cy="34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8AB8549-86EA-1FB4-0084-3EB54023984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920"/>
            <a:ext cx="10800000" cy="4004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8696DB-1ACC-F839-486A-B6489C758037}"/>
              </a:ext>
            </a:extLst>
          </p:cNvPr>
          <p:cNvSpPr/>
          <p:nvPr/>
        </p:nvSpPr>
        <p:spPr bwMode="auto">
          <a:xfrm>
            <a:off x="1196190" y="2851930"/>
            <a:ext cx="371428" cy="324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64909D-D422-4C43-DC2B-CF94E25B6525}"/>
              </a:ext>
            </a:extLst>
          </p:cNvPr>
          <p:cNvSpPr/>
          <p:nvPr/>
        </p:nvSpPr>
        <p:spPr bwMode="auto">
          <a:xfrm>
            <a:off x="1224761" y="5264049"/>
            <a:ext cx="323809" cy="343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18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91A336-E081-3A34-DA5C-C5FAAFCF58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41EE67-DBA9-682A-B6FC-40FBE08BDC58}"/>
              </a:ext>
            </a:extLst>
          </p:cNvPr>
          <p:cNvSpPr/>
          <p:nvPr/>
        </p:nvSpPr>
        <p:spPr bwMode="auto">
          <a:xfrm>
            <a:off x="1843809" y="2317100"/>
            <a:ext cx="457142" cy="124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3A3C02-AFEB-ADBA-0873-D2A5167BDD0B}"/>
              </a:ext>
            </a:extLst>
          </p:cNvPr>
          <p:cNvSpPr/>
          <p:nvPr/>
        </p:nvSpPr>
        <p:spPr bwMode="auto">
          <a:xfrm>
            <a:off x="1843809" y="3242452"/>
            <a:ext cx="447619" cy="124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B0F8ED-E9BE-A079-8F41-F08C47CD2B6D}"/>
              </a:ext>
            </a:extLst>
          </p:cNvPr>
          <p:cNvSpPr/>
          <p:nvPr/>
        </p:nvSpPr>
        <p:spPr bwMode="auto">
          <a:xfrm>
            <a:off x="1843809" y="4177345"/>
            <a:ext cx="457142" cy="124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B2266E-58E2-C3D6-6D83-44F140B589B3}"/>
              </a:ext>
            </a:extLst>
          </p:cNvPr>
          <p:cNvSpPr/>
          <p:nvPr/>
        </p:nvSpPr>
        <p:spPr bwMode="auto">
          <a:xfrm>
            <a:off x="1843809" y="5102697"/>
            <a:ext cx="457142" cy="114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0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D46A3B-1B3B-783F-FB06-931644A99A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44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F6EE92-D999-B642-3BD0-AE42F48086A7}"/>
              </a:ext>
            </a:extLst>
          </p:cNvPr>
          <p:cNvSpPr/>
          <p:nvPr/>
        </p:nvSpPr>
        <p:spPr bwMode="auto">
          <a:xfrm>
            <a:off x="1816996" y="2841613"/>
            <a:ext cx="230528" cy="278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816F85-F168-9BC9-088E-6AB7CDD5239D}"/>
              </a:ext>
            </a:extLst>
          </p:cNvPr>
          <p:cNvSpPr/>
          <p:nvPr/>
        </p:nvSpPr>
        <p:spPr bwMode="auto">
          <a:xfrm>
            <a:off x="1824945" y="3517856"/>
            <a:ext cx="222578" cy="27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2D2AAD-2FD6-8733-B131-0E7D43E4E632}"/>
              </a:ext>
            </a:extLst>
          </p:cNvPr>
          <p:cNvSpPr/>
          <p:nvPr/>
        </p:nvSpPr>
        <p:spPr bwMode="auto">
          <a:xfrm>
            <a:off x="1816996" y="4862386"/>
            <a:ext cx="222578" cy="27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062C53-E55B-A7C1-031A-C40D44370D38}"/>
              </a:ext>
            </a:extLst>
          </p:cNvPr>
          <p:cNvSpPr/>
          <p:nvPr/>
        </p:nvSpPr>
        <p:spPr bwMode="auto">
          <a:xfrm>
            <a:off x="1816996" y="6214872"/>
            <a:ext cx="246426" cy="262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22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2BCD40-987C-8CC2-AD23-7A80D5ACEB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8A1DF1-3BF1-D16F-3678-3B79A482E314}"/>
              </a:ext>
            </a:extLst>
          </p:cNvPr>
          <p:cNvSpPr/>
          <p:nvPr/>
        </p:nvSpPr>
        <p:spPr bwMode="auto">
          <a:xfrm>
            <a:off x="4110476" y="3853776"/>
            <a:ext cx="514285" cy="324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581129"/>
            <a:ext cx="8856984" cy="790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46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D2EC6C-5F18-D8F2-7EB7-79D213120C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A0EB6C-E011-4A72-7DF5-A355CA6EB14F}"/>
              </a:ext>
            </a:extLst>
          </p:cNvPr>
          <p:cNvSpPr/>
          <p:nvPr/>
        </p:nvSpPr>
        <p:spPr bwMode="auto">
          <a:xfrm>
            <a:off x="3396190" y="1153379"/>
            <a:ext cx="704761" cy="324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844824"/>
            <a:ext cx="8856984" cy="79080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4414" y="2806428"/>
            <a:ext cx="8856984" cy="790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04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2023-08-18T09:39:31Z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