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2324100"/>
            <a:ext cx="8924925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CDE042-8AF1-F9C0-034A-E8C59D3E18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909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A4E692-8C2A-5894-7127-39838CC117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9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C302C4-42DF-D289-39DB-50A2B5C53103}"/>
              </a:ext>
            </a:extLst>
          </p:cNvPr>
          <p:cNvSpPr/>
          <p:nvPr/>
        </p:nvSpPr>
        <p:spPr bwMode="auto">
          <a:xfrm>
            <a:off x="2437994" y="1138575"/>
            <a:ext cx="298019" cy="298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2DD1A8-E867-792E-1476-B6ADE75BA4D7}"/>
              </a:ext>
            </a:extLst>
          </p:cNvPr>
          <p:cNvSpPr/>
          <p:nvPr/>
        </p:nvSpPr>
        <p:spPr bwMode="auto">
          <a:xfrm>
            <a:off x="2420463" y="2611452"/>
            <a:ext cx="298019" cy="31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760C89-BC7C-F683-7738-A599DE28DAC6}"/>
              </a:ext>
            </a:extLst>
          </p:cNvPr>
          <p:cNvSpPr/>
          <p:nvPr/>
        </p:nvSpPr>
        <p:spPr bwMode="auto">
          <a:xfrm>
            <a:off x="2674656" y="4838301"/>
            <a:ext cx="341845" cy="298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A95FE3-79BE-8782-DDA3-24C3DD64B0EA}"/>
              </a:ext>
            </a:extLst>
          </p:cNvPr>
          <p:cNvSpPr/>
          <p:nvPr/>
        </p:nvSpPr>
        <p:spPr bwMode="auto">
          <a:xfrm>
            <a:off x="2437994" y="5574739"/>
            <a:ext cx="271723" cy="298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980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3821FA-EAA6-668F-DD68-0EF8B4E178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1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8" name="矩形 7"/>
          <p:cNvSpPr/>
          <p:nvPr/>
        </p:nvSpPr>
        <p:spPr>
          <a:xfrm>
            <a:off x="2639616" y="2996952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21808" b="26064"/>
          <a:stretch/>
        </p:blipFill>
        <p:spPr>
          <a:xfrm>
            <a:off x="2927648" y="3068960"/>
            <a:ext cx="1296144" cy="43204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295800" y="3789040"/>
            <a:ext cx="1728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848" y="3874906"/>
            <a:ext cx="936103" cy="50049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655840" y="4653136"/>
            <a:ext cx="1728192" cy="668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9856" y="4797152"/>
            <a:ext cx="1440160" cy="524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D2DD11-CAE7-6A16-6167-279D4944B9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4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7" name="矩形 6"/>
          <p:cNvSpPr/>
          <p:nvPr/>
        </p:nvSpPr>
        <p:spPr>
          <a:xfrm>
            <a:off x="1487488" y="1052736"/>
            <a:ext cx="1728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124744"/>
            <a:ext cx="1152128" cy="50623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007768" y="1844824"/>
            <a:ext cx="1728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33" y="2060848"/>
            <a:ext cx="576064" cy="43204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487488" y="2708920"/>
            <a:ext cx="17460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3552" y="2813704"/>
            <a:ext cx="648072" cy="48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78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D1AA48-E86D-0319-147F-B1F32B0843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7CD8C4-914E-1732-CE88-77301D3979DD}"/>
              </a:ext>
            </a:extLst>
          </p:cNvPr>
          <p:cNvSpPr/>
          <p:nvPr/>
        </p:nvSpPr>
        <p:spPr bwMode="auto">
          <a:xfrm>
            <a:off x="2034285" y="1868337"/>
            <a:ext cx="323809" cy="333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8E4253-6A65-8412-65C1-779E185E294D}"/>
              </a:ext>
            </a:extLst>
          </p:cNvPr>
          <p:cNvSpPr/>
          <p:nvPr/>
        </p:nvSpPr>
        <p:spPr bwMode="auto">
          <a:xfrm>
            <a:off x="2053333" y="3279593"/>
            <a:ext cx="295238" cy="324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C14813-B288-BD1F-EA32-B0F0EF8D95BD}"/>
              </a:ext>
            </a:extLst>
          </p:cNvPr>
          <p:cNvSpPr/>
          <p:nvPr/>
        </p:nvSpPr>
        <p:spPr bwMode="auto">
          <a:xfrm>
            <a:off x="2034285" y="4690848"/>
            <a:ext cx="323809" cy="343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38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50F945-43F0-05CF-CA24-8FF9772716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3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FD12A3-4C9A-E546-3C48-5F210AE6CDC8}"/>
              </a:ext>
            </a:extLst>
          </p:cNvPr>
          <p:cNvSpPr/>
          <p:nvPr/>
        </p:nvSpPr>
        <p:spPr bwMode="auto">
          <a:xfrm>
            <a:off x="1224761" y="1134376"/>
            <a:ext cx="323809" cy="343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A2F6BC-7D48-53FC-8215-B948DD1E94A4}"/>
              </a:ext>
            </a:extLst>
          </p:cNvPr>
          <p:cNvSpPr/>
          <p:nvPr/>
        </p:nvSpPr>
        <p:spPr bwMode="auto">
          <a:xfrm>
            <a:off x="1196190" y="2567113"/>
            <a:ext cx="371428" cy="324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95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D0C841-457D-4808-807F-3007D9D6B9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6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573016"/>
            <a:ext cx="8784976" cy="78437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229200"/>
            <a:ext cx="8784976" cy="784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90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5DF64F-A6FE-8383-876A-F90D41EDAD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0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836000"/>
            <a:ext cx="8784976" cy="7843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000" y="3717032"/>
            <a:ext cx="8784976" cy="784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06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C7B1AC-4480-5153-C6CD-EA810437B6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B06CD9-D1C2-B502-B037-75018460F8D6}"/>
              </a:ext>
            </a:extLst>
          </p:cNvPr>
          <p:cNvSpPr/>
          <p:nvPr/>
        </p:nvSpPr>
        <p:spPr bwMode="auto">
          <a:xfrm>
            <a:off x="5120000" y="4796411"/>
            <a:ext cx="2128128" cy="486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00" y="3682800"/>
            <a:ext cx="5760640" cy="882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58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7D42BE-CB35-A1B4-DA4E-4E567118D5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0D4A32-5F81-9EF0-0ED9-15A6074F514E}"/>
              </a:ext>
            </a:extLst>
          </p:cNvPr>
          <p:cNvSpPr/>
          <p:nvPr/>
        </p:nvSpPr>
        <p:spPr bwMode="auto">
          <a:xfrm>
            <a:off x="4358094" y="3001894"/>
            <a:ext cx="2818025" cy="42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1" y="3897368"/>
            <a:ext cx="5544616" cy="849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67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2023-08-18T09:04:48Z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