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1" r:id="rId5"/>
    <p:sldId id="370" r:id="rId6"/>
    <p:sldId id="369" r:id="rId7"/>
    <p:sldId id="368" r:id="rId8"/>
    <p:sldId id="367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3119437"/>
            <a:ext cx="74295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67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001028" y="3127354"/>
            <a:ext cx="315615" cy="334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82462" y="3879870"/>
            <a:ext cx="352746" cy="315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01028" y="4623096"/>
            <a:ext cx="315615" cy="334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19593" y="5375612"/>
            <a:ext cx="287767" cy="315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73179" y="6128129"/>
            <a:ext cx="362029" cy="315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13121" y="3209961"/>
            <a:ext cx="256790" cy="311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58095" y="3943719"/>
            <a:ext cx="357671" cy="311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85608" y="4677477"/>
            <a:ext cx="311816" cy="330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94779" y="5420407"/>
            <a:ext cx="311816" cy="311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03950" y="6163337"/>
            <a:ext cx="284303" cy="311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99247" y="1997882"/>
            <a:ext cx="357436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36872" y="3682588"/>
            <a:ext cx="291593" cy="32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36872" y="5367294"/>
            <a:ext cx="291593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1296485"/>
            <a:ext cx="295238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2995259"/>
            <a:ext cx="371428" cy="334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53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520000" y="5293328"/>
            <a:ext cx="323809" cy="333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6"/>
          <a:stretch>
            <a:fillRect/>
          </a:stretch>
        </p:blipFill>
        <p:spPr>
          <a:xfrm>
            <a:off x="5241925" y="302895"/>
            <a:ext cx="4107180" cy="2540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86666" y="1229165"/>
            <a:ext cx="371428" cy="323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39047" y="2057811"/>
            <a:ext cx="295238" cy="323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05714" y="4543748"/>
            <a:ext cx="314285" cy="333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6"/>
          <a:stretch>
            <a:fillRect/>
          </a:stretch>
        </p:blipFill>
        <p:spPr>
          <a:xfrm>
            <a:off x="7031990" y="1454785"/>
            <a:ext cx="5340985" cy="3303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0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00793"/>
            <a:ext cx="371428" cy="333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3809" y="2869079"/>
            <a:ext cx="295238" cy="324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3809" y="4527832"/>
            <a:ext cx="295238" cy="324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2023-08-18T14:54:45Z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