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66" r:id="rId5"/>
    <p:sldId id="364" r:id="rId6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450" y="2546226"/>
            <a:ext cx="49911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562" y="3717032"/>
            <a:ext cx="39528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8"/>
          <a:stretch>
            <a:fillRect/>
          </a:stretch>
        </p:blipFill>
        <p:spPr>
          <a:xfrm>
            <a:off x="720090" y="972185"/>
            <a:ext cx="9624150" cy="375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43809" y="1697274"/>
            <a:ext cx="228571" cy="238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5238" y="2327118"/>
            <a:ext cx="285714" cy="229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34285" y="2947418"/>
            <a:ext cx="247619" cy="238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43809" y="3567719"/>
            <a:ext cx="228571" cy="238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34285" y="4197562"/>
            <a:ext cx="247619" cy="238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863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5238" y="1599824"/>
            <a:ext cx="285714" cy="228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34285" y="2687259"/>
            <a:ext cx="247619" cy="248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15238" y="3793772"/>
            <a:ext cx="285714" cy="228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41"/>
          <a:stretch>
            <a:fillRect/>
          </a:stretch>
        </p:blipFill>
        <p:spPr>
          <a:xfrm>
            <a:off x="1271464" y="4699968"/>
            <a:ext cx="10800000" cy="2113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595273" y="4891223"/>
            <a:ext cx="285714" cy="229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23844" y="5981377"/>
            <a:ext cx="228571" cy="239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5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62857" y="1830161"/>
            <a:ext cx="200000" cy="219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29523" y="2240172"/>
            <a:ext cx="200000" cy="209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77142" y="3327177"/>
            <a:ext cx="219047" cy="209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20000" y="4213944"/>
            <a:ext cx="152380" cy="209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58095" y="4337900"/>
            <a:ext cx="200000" cy="219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2023-08-18T15:02:07Z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