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3" r:id="rId3"/>
    <p:sldId id="385" r:id="rId4"/>
    <p:sldId id="383" r:id="rId6"/>
    <p:sldId id="382" r:id="rId7"/>
    <p:sldId id="381" r:id="rId8"/>
    <p:sldId id="379" r:id="rId9"/>
    <p:sldId id="378" r:id="rId10"/>
    <p:sldId id="377" r:id="rId11"/>
    <p:sldId id="375" r:id="rId12"/>
    <p:sldId id="373" r:id="rId13"/>
    <p:sldId id="372" r:id="rId14"/>
    <p:sldId id="371" r:id="rId15"/>
    <p:sldId id="370" r:id="rId16"/>
    <p:sldId id="368" r:id="rId17"/>
    <p:sldId id="367" r:id="rId18"/>
    <p:sldId id="365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95EBF-62E0-44F8-906E-47790106F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50FF9-FF4F-48B8-A46B-4335552C470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50FF9-FF4F-48B8-A46B-4335552C47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5.png"/><Relationship Id="rId2" Type="http://schemas.openxmlformats.org/officeDocument/2006/relationships/tags" Target="../tags/tag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564904"/>
            <a:ext cx="10800000" cy="26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715497"/>
            <a:ext cx="238095" cy="24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964192"/>
            <a:ext cx="295238" cy="24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1105482"/>
            <a:ext cx="257142" cy="25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354494"/>
            <a:ext cx="257142" cy="25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0952" y="3613041"/>
            <a:ext cx="238095" cy="247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753442"/>
            <a:ext cx="295238" cy="24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3630808"/>
            <a:ext cx="238095" cy="24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114931"/>
            <a:ext cx="295238" cy="247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363202"/>
            <a:ext cx="295238" cy="247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88040"/>
            <a:ext cx="10800000" cy="122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00952" y="3721416"/>
            <a:ext cx="238095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869535"/>
            <a:ext cx="209523" cy="24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3416351"/>
            <a:ext cx="257142" cy="24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573034"/>
            <a:ext cx="266666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0476" y="3118551"/>
            <a:ext cx="209523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63034"/>
            <a:ext cx="10800000" cy="157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10476" y="4672939"/>
            <a:ext cx="209523" cy="24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0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788860"/>
            <a:ext cx="10800000" cy="29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877556" y="3893798"/>
            <a:ext cx="209523" cy="24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848984" y="4504349"/>
            <a:ext cx="257142" cy="24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877556" y="5114900"/>
            <a:ext cx="209523" cy="24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848984" y="5715911"/>
            <a:ext cx="257142" cy="24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848984" y="6336002"/>
            <a:ext cx="257142" cy="24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2601717"/>
            <a:ext cx="238095" cy="24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3221200"/>
            <a:ext cx="295238" cy="24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3850214"/>
            <a:ext cx="295238" cy="24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40965"/>
            <a:ext cx="10800000" cy="141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70884" y="4469578"/>
            <a:ext cx="257142" cy="2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2313" y="5107792"/>
            <a:ext cx="295238" cy="2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16480" y="2420888"/>
            <a:ext cx="1152128" cy="1429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68004"/>
            <a:ext cx="219047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297268"/>
            <a:ext cx="219047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6666" y="2926532"/>
            <a:ext cx="238095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5238" y="3555796"/>
            <a:ext cx="161904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6190" y="4175526"/>
            <a:ext cx="219047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3052215"/>
            <a:ext cx="380952" cy="324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43809" y="3185807"/>
            <a:ext cx="219047" cy="171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39047" y="3185807"/>
            <a:ext cx="219047" cy="171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39047" y="3052215"/>
            <a:ext cx="380952" cy="324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20000" y="3185807"/>
            <a:ext cx="219047" cy="171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96341"/>
            <a:ext cx="238095" cy="24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2325374"/>
            <a:ext cx="304761" cy="24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619" y="2944877"/>
            <a:ext cx="295238" cy="24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59167"/>
            <a:ext cx="10800000" cy="119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42313" y="3535437"/>
            <a:ext cx="295238" cy="24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80408" y="4136066"/>
            <a:ext cx="238095" cy="24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77512"/>
            <a:ext cx="295238" cy="2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287685"/>
            <a:ext cx="238095" cy="2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5714" y="2897857"/>
            <a:ext cx="238095" cy="2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714" y="3498496"/>
            <a:ext cx="238095" cy="2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142" y="4108669"/>
            <a:ext cx="295238" cy="2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2526147"/>
            <a:ext cx="238095" cy="24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2"/>
          <a:stretch>
            <a:fillRect/>
          </a:stretch>
        </p:blipFill>
        <p:spPr>
          <a:xfrm>
            <a:off x="1271464" y="3918207"/>
            <a:ext cx="10800000" cy="1527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52416" y="4080285"/>
            <a:ext cx="238095" cy="247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7"/>
          <a:stretch>
            <a:fillRect/>
          </a:stretch>
        </p:blipFill>
        <p:spPr>
          <a:xfrm>
            <a:off x="720000" y="942145"/>
            <a:ext cx="10800000" cy="1520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2857" y="1127853"/>
            <a:ext cx="295238" cy="247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62628"/>
            <a:ext cx="10800000" cy="319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2857" y="2672686"/>
            <a:ext cx="295238" cy="24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0952" y="4219482"/>
            <a:ext cx="238095" cy="24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88453"/>
            <a:ext cx="295238" cy="24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299826"/>
            <a:ext cx="238095" cy="24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2911199"/>
            <a:ext cx="10800000" cy="183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42313" y="2987750"/>
            <a:ext cx="295238" cy="24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0408" y="3619302"/>
            <a:ext cx="238095" cy="24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2313" y="4241285"/>
            <a:ext cx="295238" cy="24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2023-08-18T14:26:33Z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