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8" r:id="rId6"/>
    <p:sldId id="366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3162300"/>
            <a:ext cx="59531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1A802-7D94-D031-0BCA-47B683BB5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89FFF-7201-3653-E16C-F38625E8B166}"/>
              </a:ext>
            </a:extLst>
          </p:cNvPr>
          <p:cNvSpPr/>
          <p:nvPr/>
        </p:nvSpPr>
        <p:spPr bwMode="auto">
          <a:xfrm>
            <a:off x="1643809" y="1735467"/>
            <a:ext cx="228571" cy="23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4D9B0-9B6E-9F4E-FCB8-423193AE8633}"/>
              </a:ext>
            </a:extLst>
          </p:cNvPr>
          <p:cNvSpPr/>
          <p:nvPr/>
        </p:nvSpPr>
        <p:spPr bwMode="auto">
          <a:xfrm>
            <a:off x="1615238" y="3042904"/>
            <a:ext cx="285714" cy="23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618CCC-CF42-6610-E48A-0D0FF057ABB9}"/>
              </a:ext>
            </a:extLst>
          </p:cNvPr>
          <p:cNvSpPr/>
          <p:nvPr/>
        </p:nvSpPr>
        <p:spPr bwMode="auto">
          <a:xfrm>
            <a:off x="1643809" y="4350341"/>
            <a:ext cx="228571" cy="23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65A62-CD27-4AF1-171B-7C2444187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38DE0-D2B0-CDBC-F3B7-A079A0A29F7D}"/>
              </a:ext>
            </a:extLst>
          </p:cNvPr>
          <p:cNvSpPr/>
          <p:nvPr/>
        </p:nvSpPr>
        <p:spPr bwMode="auto">
          <a:xfrm>
            <a:off x="1043809" y="1191482"/>
            <a:ext cx="285714" cy="23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85F412-90F6-4793-0191-5C026B8821BC}"/>
              </a:ext>
            </a:extLst>
          </p:cNvPr>
          <p:cNvSpPr/>
          <p:nvPr/>
        </p:nvSpPr>
        <p:spPr bwMode="auto">
          <a:xfrm>
            <a:off x="1072380" y="2498833"/>
            <a:ext cx="228571" cy="23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A5B135-9CCF-A12A-1921-71C40AE00F5D}"/>
              </a:ext>
            </a:extLst>
          </p:cNvPr>
          <p:cNvSpPr/>
          <p:nvPr/>
        </p:nvSpPr>
        <p:spPr bwMode="auto">
          <a:xfrm>
            <a:off x="1072380" y="3806185"/>
            <a:ext cx="228571" cy="23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5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98E63-3258-B52F-30DD-B21399FB82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225136" cy="1760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50F87-32D8-B61D-1774-25ED03F8FE39}"/>
              </a:ext>
            </a:extLst>
          </p:cNvPr>
          <p:cNvSpPr/>
          <p:nvPr/>
        </p:nvSpPr>
        <p:spPr bwMode="auto">
          <a:xfrm>
            <a:off x="4608636" y="2204864"/>
            <a:ext cx="353651" cy="28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378A24-B0E9-1013-A327-9E9148BACF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000" y="2597632"/>
            <a:ext cx="10225136" cy="419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DE4401-02C1-CF1D-18FB-AC47E83004B6}"/>
              </a:ext>
            </a:extLst>
          </p:cNvPr>
          <p:cNvSpPr/>
          <p:nvPr/>
        </p:nvSpPr>
        <p:spPr bwMode="auto">
          <a:xfrm>
            <a:off x="2927648" y="2780928"/>
            <a:ext cx="360040" cy="273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605DE0-B71A-EE1D-3749-C0CD3339D8D4}"/>
              </a:ext>
            </a:extLst>
          </p:cNvPr>
          <p:cNvSpPr/>
          <p:nvPr/>
        </p:nvSpPr>
        <p:spPr bwMode="auto">
          <a:xfrm>
            <a:off x="4151784" y="3429001"/>
            <a:ext cx="360040" cy="23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46D4FB-05E4-92E6-87BB-BF4944AEA306}"/>
              </a:ext>
            </a:extLst>
          </p:cNvPr>
          <p:cNvSpPr/>
          <p:nvPr/>
        </p:nvSpPr>
        <p:spPr bwMode="auto">
          <a:xfrm>
            <a:off x="2264021" y="4592106"/>
            <a:ext cx="338133" cy="277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097F49-5160-A563-69C2-B178908D2C9A}"/>
              </a:ext>
            </a:extLst>
          </p:cNvPr>
          <p:cNvSpPr/>
          <p:nvPr/>
        </p:nvSpPr>
        <p:spPr bwMode="auto">
          <a:xfrm>
            <a:off x="2264021" y="5805264"/>
            <a:ext cx="338133" cy="282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52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D5A6A-ABEC-9D78-E253-83F5538254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4E8E2-9A8E-3238-97C2-1FBE98E88D21}"/>
              </a:ext>
            </a:extLst>
          </p:cNvPr>
          <p:cNvSpPr/>
          <p:nvPr/>
        </p:nvSpPr>
        <p:spPr bwMode="auto">
          <a:xfrm>
            <a:off x="5662857" y="2346411"/>
            <a:ext cx="238095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AB921-2501-F213-2FCA-31B9B4F2CA38}"/>
              </a:ext>
            </a:extLst>
          </p:cNvPr>
          <p:cNvSpPr/>
          <p:nvPr/>
        </p:nvSpPr>
        <p:spPr bwMode="auto">
          <a:xfrm>
            <a:off x="7015238" y="2270055"/>
            <a:ext cx="266666" cy="219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57BFD-1AE6-06D3-F43B-03AEDA4E0C63}"/>
              </a:ext>
            </a:extLst>
          </p:cNvPr>
          <p:cNvSpPr/>
          <p:nvPr/>
        </p:nvSpPr>
        <p:spPr bwMode="auto">
          <a:xfrm>
            <a:off x="5643809" y="3109973"/>
            <a:ext cx="219047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6ED4D9-88A6-5A04-1A9B-61FCA0DF226B}"/>
              </a:ext>
            </a:extLst>
          </p:cNvPr>
          <p:cNvSpPr/>
          <p:nvPr/>
        </p:nvSpPr>
        <p:spPr bwMode="auto">
          <a:xfrm>
            <a:off x="9415238" y="3625378"/>
            <a:ext cx="238094" cy="219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8839062-C7DD-4FBD-25E1-AF216DFD37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/>
          <a:stretch/>
        </p:blipFill>
        <p:spPr>
          <a:xfrm>
            <a:off x="2351584" y="4446207"/>
            <a:ext cx="8352928" cy="1645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56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ABAA4-B268-D04E-1E94-A3C3EC1C5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28182-55B9-8D88-BE47-F68502C86612}"/>
              </a:ext>
            </a:extLst>
          </p:cNvPr>
          <p:cNvSpPr/>
          <p:nvPr/>
        </p:nvSpPr>
        <p:spPr bwMode="auto">
          <a:xfrm>
            <a:off x="1500952" y="1972411"/>
            <a:ext cx="342857" cy="9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F189CF-4897-EA3F-BA5C-60DD6B5BBB90}"/>
              </a:ext>
            </a:extLst>
          </p:cNvPr>
          <p:cNvSpPr/>
          <p:nvPr/>
        </p:nvSpPr>
        <p:spPr bwMode="auto">
          <a:xfrm>
            <a:off x="1500952" y="3258655"/>
            <a:ext cx="333333" cy="8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CD5DDDB-08F4-55AB-C345-CE4201B499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9"/>
          <a:stretch/>
        </p:blipFill>
        <p:spPr>
          <a:xfrm>
            <a:off x="1271464" y="4240011"/>
            <a:ext cx="10800000" cy="242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D5839-536D-4065-2AC4-B8A8EFCDF138}"/>
              </a:ext>
            </a:extLst>
          </p:cNvPr>
          <p:cNvSpPr/>
          <p:nvPr/>
        </p:nvSpPr>
        <p:spPr bwMode="auto">
          <a:xfrm>
            <a:off x="1480987" y="4545465"/>
            <a:ext cx="333333" cy="85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01432E-BE4D-3EC8-9358-CCC9F2EB197B}"/>
              </a:ext>
            </a:extLst>
          </p:cNvPr>
          <p:cNvSpPr/>
          <p:nvPr/>
        </p:nvSpPr>
        <p:spPr bwMode="auto">
          <a:xfrm>
            <a:off x="1480987" y="5824554"/>
            <a:ext cx="342857" cy="9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80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6D2EB-9437-56C6-6D56-5F59A116FD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A052DD-A2FA-5F3A-A944-8541D5AFD26C}"/>
              </a:ext>
            </a:extLst>
          </p:cNvPr>
          <p:cNvSpPr/>
          <p:nvPr/>
        </p:nvSpPr>
        <p:spPr bwMode="auto">
          <a:xfrm>
            <a:off x="1643809" y="1925433"/>
            <a:ext cx="228571" cy="23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E2789C-DED7-3042-CE89-11393C9A2400}"/>
              </a:ext>
            </a:extLst>
          </p:cNvPr>
          <p:cNvSpPr/>
          <p:nvPr/>
        </p:nvSpPr>
        <p:spPr bwMode="auto">
          <a:xfrm>
            <a:off x="1634285" y="2507027"/>
            <a:ext cx="247619" cy="23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E9C49-8038-248F-4EFA-9DCC75BA00AE}"/>
              </a:ext>
            </a:extLst>
          </p:cNvPr>
          <p:cNvSpPr/>
          <p:nvPr/>
        </p:nvSpPr>
        <p:spPr bwMode="auto">
          <a:xfrm>
            <a:off x="1634285" y="3098156"/>
            <a:ext cx="257142" cy="22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BB1756-018E-52B3-8D6D-0860DCC69F6F}"/>
              </a:ext>
            </a:extLst>
          </p:cNvPr>
          <p:cNvSpPr/>
          <p:nvPr/>
        </p:nvSpPr>
        <p:spPr bwMode="auto">
          <a:xfrm>
            <a:off x="1615238" y="3670216"/>
            <a:ext cx="285714" cy="23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5EFB5A-7CA6-EE53-AC3E-413C8934E6CF}"/>
              </a:ext>
            </a:extLst>
          </p:cNvPr>
          <p:cNvSpPr/>
          <p:nvPr/>
        </p:nvSpPr>
        <p:spPr bwMode="auto">
          <a:xfrm>
            <a:off x="1653333" y="4261345"/>
            <a:ext cx="209523" cy="22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2DA3F9-4C07-2FA2-481A-BB27B5066144}"/>
              </a:ext>
            </a:extLst>
          </p:cNvPr>
          <p:cNvSpPr/>
          <p:nvPr/>
        </p:nvSpPr>
        <p:spPr bwMode="auto">
          <a:xfrm>
            <a:off x="1653333" y="4842939"/>
            <a:ext cx="209523" cy="22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176D68-AF47-6A4D-29E7-3441CAA00DDA}"/>
              </a:ext>
            </a:extLst>
          </p:cNvPr>
          <p:cNvSpPr/>
          <p:nvPr/>
        </p:nvSpPr>
        <p:spPr bwMode="auto">
          <a:xfrm>
            <a:off x="1624761" y="5424534"/>
            <a:ext cx="257142" cy="23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2023-08-18T12:46:18Z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