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0" r:id="rId7"/>
    <p:sldId id="369" r:id="rId8"/>
    <p:sldId id="367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0" y="3114675"/>
            <a:ext cx="35814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4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9167"/>
          <a:stretch>
            <a:fillRect/>
          </a:stretch>
        </p:blipFill>
        <p:spPr>
          <a:xfrm>
            <a:off x="1631505" y="2197102"/>
            <a:ext cx="1224135" cy="5806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503712" y="2197102"/>
            <a:ext cx="1728192" cy="5806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r="16058"/>
          <a:stretch>
            <a:fillRect/>
          </a:stretch>
        </p:blipFill>
        <p:spPr>
          <a:xfrm>
            <a:off x="5797463" y="2197102"/>
            <a:ext cx="1450665" cy="5806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r="33333"/>
          <a:stretch>
            <a:fillRect/>
          </a:stretch>
        </p:blipFill>
        <p:spPr>
          <a:xfrm>
            <a:off x="7896200" y="2198765"/>
            <a:ext cx="1152128" cy="5806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r="29166"/>
          <a:stretch>
            <a:fillRect/>
          </a:stretch>
        </p:blipFill>
        <p:spPr>
          <a:xfrm>
            <a:off x="9624392" y="2197102"/>
            <a:ext cx="1224136" cy="580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5" y="1639142"/>
            <a:ext cx="247619" cy="23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210979"/>
            <a:ext cx="285714" cy="22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3809" y="2773285"/>
            <a:ext cx="228571" cy="23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4285" y="3335592"/>
            <a:ext cx="247619" cy="23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5238" y="3907428"/>
            <a:ext cx="285714" cy="23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10369152" cy="380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5273" y="1484783"/>
            <a:ext cx="274316" cy="27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6517" y="2571098"/>
            <a:ext cx="293072" cy="319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4973" y="3696953"/>
            <a:ext cx="364616" cy="3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4"/>
          <a:stretch>
            <a:fillRect/>
          </a:stretch>
        </p:blipFill>
        <p:spPr>
          <a:xfrm>
            <a:off x="1271464" y="4646703"/>
            <a:ext cx="10369152" cy="209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22641" y="4764065"/>
            <a:ext cx="346948" cy="321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30604" y="5781777"/>
            <a:ext cx="388931" cy="45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2261166"/>
            <a:ext cx="333333" cy="85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7142" y="2261166"/>
            <a:ext cx="333333" cy="9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0952" y="3531235"/>
            <a:ext cx="342857" cy="9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77142" y="3540784"/>
            <a:ext cx="333333" cy="85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330" y="3084536"/>
            <a:ext cx="10800000" cy="2801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91139" y="3084536"/>
            <a:ext cx="276190" cy="36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9710" y="3770532"/>
            <a:ext cx="228571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91139" y="4323140"/>
            <a:ext cx="285714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0187" y="4875749"/>
            <a:ext cx="247619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19710" y="5428357"/>
            <a:ext cx="219047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072864"/>
            <a:ext cx="10800000" cy="2478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85749" y="3825868"/>
            <a:ext cx="247619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33368" y="3825868"/>
            <a:ext cx="247619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5273" y="5045925"/>
            <a:ext cx="228571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04797" y="5045925"/>
            <a:ext cx="285714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70" y="685165"/>
            <a:ext cx="10139680" cy="21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40" y="2725420"/>
            <a:ext cx="10139680" cy="404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4170" y="2788285"/>
            <a:ext cx="267970" cy="2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1475" y="3827145"/>
            <a:ext cx="214630" cy="2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4170" y="4874895"/>
            <a:ext cx="267970" cy="2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2585" y="5913120"/>
            <a:ext cx="232410" cy="2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4" grpId="1" animBg="1"/>
      <p:bldP spid="5" grpId="1" animBg="1"/>
      <p:bldP spid="6" grpId="1" animBg="1"/>
      <p:bldP spid="7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2023-08-18T15:04:11Z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