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1" r:id="rId4"/>
    <p:sldId id="370" r:id="rId5"/>
    <p:sldId id="368" r:id="rId6"/>
    <p:sldId id="366" r:id="rId7"/>
    <p:sldId id="365" r:id="rId8"/>
    <p:sldId id="364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8487" y="3162300"/>
            <a:ext cx="5915025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CED802-98BB-CEEC-7BF5-D691A5E832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0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DFC0EE2-9489-3C32-6878-13F35354B12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742028"/>
            <a:ext cx="10800000" cy="2793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1ADE76-25EF-CA51-3E78-85028C75684E}"/>
              </a:ext>
            </a:extLst>
          </p:cNvPr>
          <p:cNvSpPr/>
          <p:nvPr/>
        </p:nvSpPr>
        <p:spPr bwMode="auto">
          <a:xfrm>
            <a:off x="1561360" y="3875499"/>
            <a:ext cx="209523" cy="2383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9C6EFED-57BA-2BF2-0FD0-CFDBE10C8AC4}"/>
              </a:ext>
            </a:extLst>
          </p:cNvPr>
          <p:cNvSpPr/>
          <p:nvPr/>
        </p:nvSpPr>
        <p:spPr bwMode="auto">
          <a:xfrm>
            <a:off x="1561360" y="4428453"/>
            <a:ext cx="209523" cy="2383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043F014-9522-3B22-BA4B-3C636DD77B8F}"/>
              </a:ext>
            </a:extLst>
          </p:cNvPr>
          <p:cNvSpPr/>
          <p:nvPr/>
        </p:nvSpPr>
        <p:spPr bwMode="auto">
          <a:xfrm>
            <a:off x="1542313" y="4981407"/>
            <a:ext cx="247619" cy="228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D3C52B2-00FF-8F2C-E306-0E662E15C398}"/>
              </a:ext>
            </a:extLst>
          </p:cNvPr>
          <p:cNvSpPr/>
          <p:nvPr/>
        </p:nvSpPr>
        <p:spPr bwMode="auto">
          <a:xfrm>
            <a:off x="1542313" y="5524828"/>
            <a:ext cx="247619" cy="2383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87E9178-AE99-2D06-E3D4-D3DD6F935F07}"/>
              </a:ext>
            </a:extLst>
          </p:cNvPr>
          <p:cNvSpPr/>
          <p:nvPr/>
        </p:nvSpPr>
        <p:spPr bwMode="auto">
          <a:xfrm>
            <a:off x="1561360" y="6077782"/>
            <a:ext cx="209523" cy="2383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9CDC39-8182-6C03-9991-744FF11C7E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21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12989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4066F7-0030-C64F-5C28-EE1A6A75BD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8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44076E-D5EA-375F-DE98-ED40FDCC42C8}"/>
              </a:ext>
            </a:extLst>
          </p:cNvPr>
          <p:cNvSpPr/>
          <p:nvPr/>
        </p:nvSpPr>
        <p:spPr bwMode="auto">
          <a:xfrm>
            <a:off x="1072380" y="1124443"/>
            <a:ext cx="228571" cy="2381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8333038-2683-0AEB-A870-4BDB3C92EF95}"/>
              </a:ext>
            </a:extLst>
          </p:cNvPr>
          <p:cNvSpPr/>
          <p:nvPr/>
        </p:nvSpPr>
        <p:spPr bwMode="auto">
          <a:xfrm>
            <a:off x="1062857" y="2220132"/>
            <a:ext cx="247619" cy="247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5C77C72-D80A-09C6-340D-C0A790646579}"/>
              </a:ext>
            </a:extLst>
          </p:cNvPr>
          <p:cNvSpPr/>
          <p:nvPr/>
        </p:nvSpPr>
        <p:spPr bwMode="auto">
          <a:xfrm>
            <a:off x="1062857" y="3325349"/>
            <a:ext cx="247619" cy="2381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88F6CA5D-4EF4-0D00-9E1C-1FD97758D77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40011"/>
            <a:ext cx="10800000" cy="22059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2389EC1-F8ED-F9D3-A377-7CD7DAA29C69}"/>
              </a:ext>
            </a:extLst>
          </p:cNvPr>
          <p:cNvSpPr/>
          <p:nvPr/>
        </p:nvSpPr>
        <p:spPr bwMode="auto">
          <a:xfrm>
            <a:off x="1062857" y="4421449"/>
            <a:ext cx="247619" cy="2387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E3EB10F-C4EA-0BB5-159A-FA97B3ABAC0F}"/>
              </a:ext>
            </a:extLst>
          </p:cNvPr>
          <p:cNvSpPr/>
          <p:nvPr/>
        </p:nvSpPr>
        <p:spPr bwMode="auto">
          <a:xfrm>
            <a:off x="1062857" y="5519628"/>
            <a:ext cx="247619" cy="2482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1218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2D4B47-A3E1-54FB-8D66-89B300A406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1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BBBBFC6-D3F9-89E8-1F20-6DA17E50DCB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717032"/>
            <a:ext cx="10800000" cy="3007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BFBFB60-D865-6F78-BC20-FFDD86DFAE72}"/>
              </a:ext>
            </a:extLst>
          </p:cNvPr>
          <p:cNvSpPr/>
          <p:nvPr/>
        </p:nvSpPr>
        <p:spPr bwMode="auto">
          <a:xfrm>
            <a:off x="2871464" y="4786311"/>
            <a:ext cx="1304761" cy="305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4D68586-386A-5172-8BA3-686BA1A9482A}"/>
              </a:ext>
            </a:extLst>
          </p:cNvPr>
          <p:cNvSpPr/>
          <p:nvPr/>
        </p:nvSpPr>
        <p:spPr bwMode="auto">
          <a:xfrm>
            <a:off x="9833368" y="5846043"/>
            <a:ext cx="1114285" cy="305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ED9E68A-3543-A911-6091-713570A37BD3}"/>
              </a:ext>
            </a:extLst>
          </p:cNvPr>
          <p:cNvSpPr/>
          <p:nvPr/>
        </p:nvSpPr>
        <p:spPr bwMode="auto">
          <a:xfrm>
            <a:off x="5061940" y="6113363"/>
            <a:ext cx="1809523" cy="305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/>
          <a:srcRect b="8970"/>
          <a:stretch/>
        </p:blipFill>
        <p:spPr>
          <a:xfrm>
            <a:off x="7680177" y="4753681"/>
            <a:ext cx="1224135" cy="547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371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C3F0F5-084E-EC32-24C6-D21DC2A0CD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0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50173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265140-9555-DF52-A80F-31F986093C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0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F89062-AFDC-4A1C-90AB-584D35B61AEA}"/>
              </a:ext>
            </a:extLst>
          </p:cNvPr>
          <p:cNvSpPr/>
          <p:nvPr/>
        </p:nvSpPr>
        <p:spPr bwMode="auto">
          <a:xfrm>
            <a:off x="5939047" y="3356216"/>
            <a:ext cx="257142" cy="2098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32EBFD5-7B13-03D8-C860-8B8473C0EB62}"/>
              </a:ext>
            </a:extLst>
          </p:cNvPr>
          <p:cNvSpPr/>
          <p:nvPr/>
        </p:nvSpPr>
        <p:spPr bwMode="auto">
          <a:xfrm>
            <a:off x="4805714" y="3785375"/>
            <a:ext cx="228571" cy="2098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3295315-A426-2086-EF1E-3FC998AACC25}"/>
              </a:ext>
            </a:extLst>
          </p:cNvPr>
          <p:cNvSpPr/>
          <p:nvPr/>
        </p:nvSpPr>
        <p:spPr bwMode="auto">
          <a:xfrm>
            <a:off x="6339047" y="3976112"/>
            <a:ext cx="200000" cy="2002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30949C7-B4AF-6611-F434-6DD8FD7DA185}"/>
              </a:ext>
            </a:extLst>
          </p:cNvPr>
          <p:cNvSpPr/>
          <p:nvPr/>
        </p:nvSpPr>
        <p:spPr bwMode="auto">
          <a:xfrm>
            <a:off x="7034285" y="4405271"/>
            <a:ext cx="209523" cy="2098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267A744-6596-1E1E-EF1A-63C8BA0A9EAD}"/>
              </a:ext>
            </a:extLst>
          </p:cNvPr>
          <p:cNvSpPr/>
          <p:nvPr/>
        </p:nvSpPr>
        <p:spPr bwMode="auto">
          <a:xfrm>
            <a:off x="6996190" y="4843967"/>
            <a:ext cx="228571" cy="2193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761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E4027A-5A7A-4896-647F-E9402BB351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5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FA7BE0-B023-747F-0F1A-16918E32C03B}"/>
              </a:ext>
            </a:extLst>
          </p:cNvPr>
          <p:cNvSpPr/>
          <p:nvPr/>
        </p:nvSpPr>
        <p:spPr bwMode="auto">
          <a:xfrm>
            <a:off x="1091428" y="1669180"/>
            <a:ext cx="247619" cy="229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72DD40A-3672-DBAF-D9F4-6F0A08B27914}"/>
              </a:ext>
            </a:extLst>
          </p:cNvPr>
          <p:cNvSpPr/>
          <p:nvPr/>
        </p:nvSpPr>
        <p:spPr bwMode="auto">
          <a:xfrm>
            <a:off x="1120000" y="2223104"/>
            <a:ext cx="200000" cy="229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4D5C981-870D-019D-737A-994EFCA97A7E}"/>
              </a:ext>
            </a:extLst>
          </p:cNvPr>
          <p:cNvSpPr/>
          <p:nvPr/>
        </p:nvSpPr>
        <p:spPr bwMode="auto">
          <a:xfrm>
            <a:off x="1120000" y="2777028"/>
            <a:ext cx="200000" cy="229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D01D001-EB93-CDF8-46E1-A5B796964C70}"/>
              </a:ext>
            </a:extLst>
          </p:cNvPr>
          <p:cNvSpPr/>
          <p:nvPr/>
        </p:nvSpPr>
        <p:spPr bwMode="auto">
          <a:xfrm>
            <a:off x="1091428" y="3330952"/>
            <a:ext cx="247619" cy="238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31675C3-7749-60D6-7A97-3AC243DAF436}"/>
              </a:ext>
            </a:extLst>
          </p:cNvPr>
          <p:cNvSpPr/>
          <p:nvPr/>
        </p:nvSpPr>
        <p:spPr bwMode="auto">
          <a:xfrm>
            <a:off x="1091428" y="3894427"/>
            <a:ext cx="247619" cy="229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774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2023-08-18T12:49:52Z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