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3" r:id="rId5"/>
    <p:sldId id="382" r:id="rId6"/>
    <p:sldId id="381" r:id="rId7"/>
    <p:sldId id="379" r:id="rId8"/>
    <p:sldId id="378" r:id="rId9"/>
    <p:sldId id="377" r:id="rId10"/>
    <p:sldId id="375" r:id="rId11"/>
    <p:sldId id="373" r:id="rId12"/>
    <p:sldId id="372" r:id="rId13"/>
    <p:sldId id="370" r:id="rId14"/>
    <p:sldId id="368" r:id="rId15"/>
    <p:sldId id="367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564904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63728"/>
            <a:ext cx="295238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080095"/>
            <a:ext cx="295238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105432"/>
            <a:ext cx="257142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0952" y="3078331"/>
            <a:ext cx="238095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6043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91428" y="4384453"/>
            <a:ext cx="257142" cy="257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56920"/>
            <a:ext cx="9510395" cy="276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9020" y="1437005"/>
            <a:ext cx="217805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1430" y="2595245"/>
            <a:ext cx="19304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3427730"/>
            <a:ext cx="9510395" cy="335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33295" y="4217670"/>
            <a:ext cx="226695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33295" y="4767580"/>
            <a:ext cx="268605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50440" y="6452870"/>
            <a:ext cx="226695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9721079" cy="303297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655840" y="1844824"/>
            <a:ext cx="3024336" cy="64807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503712" y="1844824"/>
            <a:ext cx="4248472" cy="72440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19736" y="3217296"/>
            <a:ext cx="3960440" cy="64375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71864" y="3906290"/>
            <a:ext cx="2808312" cy="60283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863752" y="3217296"/>
            <a:ext cx="3816424" cy="1336469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3366441"/>
            <a:ext cx="266666" cy="24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0000" y="4034214"/>
            <a:ext cx="257142" cy="257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501655"/>
            <a:ext cx="10800000" cy="21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40448" y="4711483"/>
            <a:ext cx="219047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2353" y="5379119"/>
            <a:ext cx="295238" cy="24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30924" y="6056292"/>
            <a:ext cx="247619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"/>
          <a:stretch>
            <a:fillRect/>
          </a:stretch>
        </p:blipFill>
        <p:spPr>
          <a:xfrm>
            <a:off x="1487488" y="3573016"/>
            <a:ext cx="10225136" cy="313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7964" y="3744620"/>
            <a:ext cx="219047" cy="17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7964" y="4421505"/>
            <a:ext cx="219047" cy="16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2249" y="4955386"/>
            <a:ext cx="380952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77964" y="5765742"/>
            <a:ext cx="219047" cy="16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92249" y="6299623"/>
            <a:ext cx="380952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467580"/>
            <a:ext cx="257142" cy="2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058192"/>
            <a:ext cx="23809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3639277"/>
            <a:ext cx="23809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25103"/>
            <a:ext cx="10800000" cy="115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70884" y="4211378"/>
            <a:ext cx="257142" cy="258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2313" y="4805723"/>
            <a:ext cx="295238" cy="249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2420888"/>
            <a:ext cx="1152128" cy="132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039251"/>
            <a:ext cx="209523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3809" y="3039251"/>
            <a:ext cx="209523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3039251"/>
            <a:ext cx="266666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3039251"/>
            <a:ext cx="209523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81904" y="3039251"/>
            <a:ext cx="266666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49443"/>
            <a:ext cx="257142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185617"/>
            <a:ext cx="238095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134403"/>
            <a:ext cx="295238" cy="24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662910"/>
            <a:ext cx="295238" cy="24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52" y="4109623"/>
            <a:ext cx="10800000" cy="15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6080" y="4243007"/>
            <a:ext cx="257142" cy="25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621398"/>
            <a:ext cx="238095" cy="23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194396"/>
            <a:ext cx="219047" cy="23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757844"/>
            <a:ext cx="209523" cy="23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3321292"/>
            <a:ext cx="161904" cy="23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666" y="3884741"/>
            <a:ext cx="228571" cy="24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29802"/>
            <a:ext cx="295238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192270"/>
            <a:ext cx="295238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754738"/>
            <a:ext cx="295238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7142" y="3326740"/>
            <a:ext cx="295238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3889209"/>
            <a:ext cx="238095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2440347"/>
            <a:ext cx="295238" cy="24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2440347"/>
            <a:ext cx="238095" cy="24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95284"/>
            <a:ext cx="10800000" cy="210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14321" y="4619497"/>
            <a:ext cx="295238" cy="24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95273" y="4619497"/>
            <a:ext cx="238095" cy="24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212976"/>
            <a:ext cx="10800000" cy="13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64257" y="3347020"/>
            <a:ext cx="1519575" cy="24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16639" y="3347020"/>
            <a:ext cx="1333334" cy="24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11876" y="3998095"/>
            <a:ext cx="1399948" cy="24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16638" y="3998095"/>
            <a:ext cx="1333335" cy="24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2023-08-18T14:29:09Z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