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63" r:id="rId4"/>
    <p:sldId id="373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0A5E0-1A7D-4510-A7CC-D076DA1E87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3FE5C-5525-4C7F-8330-20B25C1002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E5C-5525-4C7F-8330-20B25C1002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512" y="2324100"/>
            <a:ext cx="100869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19" y="3547384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91585" y="5697438"/>
            <a:ext cx="495238" cy="43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6"/>
          <a:stretch>
            <a:fillRect/>
          </a:stretch>
        </p:blipFill>
        <p:spPr>
          <a:xfrm>
            <a:off x="695960" y="692150"/>
            <a:ext cx="10800080" cy="417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4797240"/>
            <a:ext cx="10800000" cy="200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79724" y="5055015"/>
            <a:ext cx="295238" cy="3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484486" y="5055015"/>
            <a:ext cx="371428" cy="3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0"/>
          <a:stretch>
            <a:fillRect/>
          </a:stretch>
        </p:blipFill>
        <p:spPr>
          <a:xfrm>
            <a:off x="720000" y="2976923"/>
            <a:ext cx="10800000" cy="383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24761" y="3167766"/>
            <a:ext cx="333333" cy="324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15238" y="3167766"/>
            <a:ext cx="257142" cy="324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761" y="5114368"/>
            <a:ext cx="314285" cy="33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96190" y="5114368"/>
            <a:ext cx="276190" cy="324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836295"/>
            <a:ext cx="8211185" cy="196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4573" y="2009752"/>
            <a:ext cx="1425829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8750" y="3990049"/>
            <a:ext cx="826981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2211" y="5103966"/>
            <a:ext cx="798464" cy="30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559" y="2836877"/>
            <a:ext cx="1709465" cy="9820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1" r="3626"/>
          <a:stretch>
            <a:fillRect/>
          </a:stretch>
        </p:blipFill>
        <p:spPr>
          <a:xfrm>
            <a:off x="4799857" y="5787697"/>
            <a:ext cx="1584176" cy="944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1962663"/>
            <a:ext cx="295238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572491"/>
            <a:ext cx="371428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124522"/>
            <a:ext cx="323809" cy="333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888070"/>
            <a:ext cx="314285" cy="333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3"/>
          <a:stretch>
            <a:fillRect/>
          </a:stretch>
        </p:blipFill>
        <p:spPr>
          <a:xfrm>
            <a:off x="1703512" y="1196752"/>
            <a:ext cx="4868910" cy="79133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/>
          <a:srcRect l="573"/>
          <a:stretch>
            <a:fillRect/>
          </a:stretch>
        </p:blipFill>
        <p:spPr>
          <a:xfrm>
            <a:off x="1703512" y="2376000"/>
            <a:ext cx="4868910" cy="7913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 l="573"/>
          <a:stretch>
            <a:fillRect/>
          </a:stretch>
        </p:blipFill>
        <p:spPr>
          <a:xfrm>
            <a:off x="1703512" y="3645024"/>
            <a:ext cx="4868910" cy="79133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l="573"/>
          <a:stretch>
            <a:fillRect/>
          </a:stretch>
        </p:blipFill>
        <p:spPr>
          <a:xfrm>
            <a:off x="1705951" y="4809127"/>
            <a:ext cx="4868910" cy="791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2023-08-18T14:52:51Z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