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</p:sldMasterIdLst>
  <p:sldIdLst>
    <p:sldId id="362" r:id="rId4"/>
    <p:sldId id="363" r:id="rId5"/>
    <p:sldId id="366" r:id="rId6"/>
    <p:sldId id="364" r:id="rId7"/>
    <p:sldId id="367" r:id="rId8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1875" y="2492896"/>
            <a:ext cx="504825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9562" y="3683496"/>
            <a:ext cx="39528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720090" y="972185"/>
            <a:ext cx="9912440" cy="3571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43809" y="1695817"/>
            <a:ext cx="228571" cy="228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15238" y="2276776"/>
            <a:ext cx="285714" cy="238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43809" y="2857736"/>
            <a:ext cx="228571" cy="228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34285" y="3429171"/>
            <a:ext cx="247619" cy="247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34285" y="4019654"/>
            <a:ext cx="247619" cy="238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1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15238" y="1686399"/>
            <a:ext cx="276190" cy="238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34285" y="2762762"/>
            <a:ext cx="247619" cy="247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34285" y="3848649"/>
            <a:ext cx="247619" cy="247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16"/>
          <a:stretch>
            <a:fillRect/>
          </a:stretch>
        </p:blipFill>
        <p:spPr>
          <a:xfrm>
            <a:off x="1271464" y="4753556"/>
            <a:ext cx="10800000" cy="2059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595273" y="4944783"/>
            <a:ext cx="285714" cy="229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623844" y="6025218"/>
            <a:ext cx="228571" cy="239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2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91428" y="1868215"/>
            <a:ext cx="371428" cy="305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91428" y="2573746"/>
            <a:ext cx="371428" cy="305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767619" y="3307880"/>
            <a:ext cx="361904" cy="305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291428" y="4061082"/>
            <a:ext cx="371428" cy="305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767619" y="4785681"/>
            <a:ext cx="361904" cy="305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6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00952" y="2394702"/>
            <a:ext cx="371428" cy="238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24761" y="3005796"/>
            <a:ext cx="514285" cy="229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 useBgFill="1">
        <p:nvSpPr>
          <p:cNvPr id="6" name="矩形 5"/>
          <p:cNvSpPr/>
          <p:nvPr/>
        </p:nvSpPr>
        <p:spPr bwMode="auto">
          <a:xfrm>
            <a:off x="5300952" y="2996248"/>
            <a:ext cx="371428" cy="238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 useBgFill="1">
        <p:nvSpPr>
          <p:cNvPr id="7" name="矩形 6"/>
          <p:cNvSpPr/>
          <p:nvPr/>
        </p:nvSpPr>
        <p:spPr bwMode="auto">
          <a:xfrm>
            <a:off x="2881904" y="3607342"/>
            <a:ext cx="380952" cy="238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 useBgFill="1">
        <p:nvSpPr>
          <p:cNvPr id="8" name="矩形 7"/>
          <p:cNvSpPr/>
          <p:nvPr/>
        </p:nvSpPr>
        <p:spPr bwMode="auto">
          <a:xfrm>
            <a:off x="5300952" y="3607342"/>
            <a:ext cx="342857" cy="229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NmVjYTAzM2MxYTdhODkzMTNkOWNlMWY3ZjRhMGI3N2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等线 Light</vt:lpstr>
      <vt:lpstr>Calibri</vt:lpstr>
      <vt:lpstr>等线</vt:lpstr>
      <vt:lpstr>微软雅黑</vt:lpstr>
      <vt:lpstr>Arial Unicode MS</vt:lpstr>
      <vt:lpstr>1_默认设计模板</vt:lpstr>
      <vt:lpstr>2_默认设计模板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2023-08-18T15:11:44Z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