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4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12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DB334-6F36-43E4-90C9-BA33FA6BA3D7}" type="datetimeFigureOut">
              <a:rPr lang="zh-CN" altLang="en-US" smtClean="0"/>
              <a:t>2023/8/18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6F266-772F-4DF2-8071-E9AC3D02C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63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36F266-772F-4DF2-8071-E9AC3D02C9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02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3119437"/>
            <a:ext cx="7429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DE994-8FBF-E307-4340-1C7B73554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BB0E0-5A23-520D-C2C5-71EB1CB9C4D0}"/>
              </a:ext>
            </a:extLst>
          </p:cNvPr>
          <p:cNvSpPr/>
          <p:nvPr/>
        </p:nvSpPr>
        <p:spPr bwMode="auto">
          <a:xfrm>
            <a:off x="1805714" y="2021921"/>
            <a:ext cx="323809" cy="32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FC1EE-2096-2505-7FCC-95961834725D}"/>
              </a:ext>
            </a:extLst>
          </p:cNvPr>
          <p:cNvSpPr/>
          <p:nvPr/>
        </p:nvSpPr>
        <p:spPr bwMode="auto">
          <a:xfrm>
            <a:off x="1805714" y="2909582"/>
            <a:ext cx="323809" cy="32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F5C133-C99D-BCBA-C323-B88CB4EC4C8D}"/>
              </a:ext>
            </a:extLst>
          </p:cNvPr>
          <p:cNvSpPr/>
          <p:nvPr/>
        </p:nvSpPr>
        <p:spPr bwMode="auto">
          <a:xfrm>
            <a:off x="1843809" y="3797243"/>
            <a:ext cx="257142" cy="32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7674D-90A5-A1A0-248A-C5EE96B490BD}"/>
              </a:ext>
            </a:extLst>
          </p:cNvPr>
          <p:cNvSpPr/>
          <p:nvPr/>
        </p:nvSpPr>
        <p:spPr bwMode="auto">
          <a:xfrm>
            <a:off x="1843809" y="4684904"/>
            <a:ext cx="257142" cy="33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4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D39A1-14A6-D3AB-FC5B-D196A70943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5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C5398-F580-ABB8-D129-5C8EEC3AF86B}"/>
              </a:ext>
            </a:extLst>
          </p:cNvPr>
          <p:cNvSpPr/>
          <p:nvPr/>
        </p:nvSpPr>
        <p:spPr bwMode="auto">
          <a:xfrm>
            <a:off x="2053333" y="3127035"/>
            <a:ext cx="295238" cy="32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8DC0E-7FB1-D4F4-6FFC-6F6696EF0BEE}"/>
              </a:ext>
            </a:extLst>
          </p:cNvPr>
          <p:cNvSpPr/>
          <p:nvPr/>
        </p:nvSpPr>
        <p:spPr bwMode="auto">
          <a:xfrm>
            <a:off x="2034285" y="3938191"/>
            <a:ext cx="323809" cy="33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904939-D885-0ADA-3C4B-B004739F086A}"/>
              </a:ext>
            </a:extLst>
          </p:cNvPr>
          <p:cNvSpPr/>
          <p:nvPr/>
        </p:nvSpPr>
        <p:spPr bwMode="auto">
          <a:xfrm>
            <a:off x="2015238" y="4768434"/>
            <a:ext cx="361904" cy="32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5275B3B-EB4B-2A9E-417A-0C8E5E0085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 b="14800"/>
          <a:stretch/>
        </p:blipFill>
        <p:spPr>
          <a:xfrm>
            <a:off x="1559496" y="5350559"/>
            <a:ext cx="9937104" cy="146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AA568D-DC6A-B53B-DB09-8B50D037C46E}"/>
              </a:ext>
            </a:extLst>
          </p:cNvPr>
          <p:cNvSpPr/>
          <p:nvPr/>
        </p:nvSpPr>
        <p:spPr bwMode="auto">
          <a:xfrm>
            <a:off x="2083305" y="5579481"/>
            <a:ext cx="276190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127578-7F26-99D8-B685-B31176CC4144}"/>
              </a:ext>
            </a:extLst>
          </p:cNvPr>
          <p:cNvSpPr/>
          <p:nvPr/>
        </p:nvSpPr>
        <p:spPr bwMode="auto">
          <a:xfrm>
            <a:off x="2064257" y="6399788"/>
            <a:ext cx="333333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E5386-2C95-817E-E1AE-2529C2718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78"/>
          <a:stretch/>
        </p:blipFill>
        <p:spPr>
          <a:xfrm>
            <a:off x="720000" y="1859659"/>
            <a:ext cx="10800000" cy="149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EEDFC-DF72-EDB9-AB8C-6962A37B5B6B}"/>
              </a:ext>
            </a:extLst>
          </p:cNvPr>
          <p:cNvSpPr/>
          <p:nvPr/>
        </p:nvSpPr>
        <p:spPr bwMode="auto">
          <a:xfrm>
            <a:off x="4653333" y="1927945"/>
            <a:ext cx="371428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6E5386-2C95-817E-E1AE-2529C2718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38"/>
          <a:stretch/>
        </p:blipFill>
        <p:spPr>
          <a:xfrm>
            <a:off x="720000" y="972001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D6E5386-2C95-817E-E1AE-2529C2718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5683" r="47995" b="37783"/>
          <a:stretch/>
        </p:blipFill>
        <p:spPr>
          <a:xfrm>
            <a:off x="2423592" y="4236378"/>
            <a:ext cx="4752528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25EE7B2-41C4-81FE-7EAB-2327303DB0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42"/>
          <a:stretch/>
        </p:blipFill>
        <p:spPr>
          <a:xfrm>
            <a:off x="1487488" y="3315953"/>
            <a:ext cx="10800000" cy="76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789624-AA8E-E365-BECA-4AAEC82F4692}"/>
              </a:ext>
            </a:extLst>
          </p:cNvPr>
          <p:cNvSpPr/>
          <p:nvPr/>
        </p:nvSpPr>
        <p:spPr bwMode="auto">
          <a:xfrm>
            <a:off x="3735107" y="3516298"/>
            <a:ext cx="295238" cy="32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61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EE7B2-41C4-81FE-7EAB-2327303DB0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42"/>
          <a:stretch/>
        </p:blipFill>
        <p:spPr>
          <a:xfrm>
            <a:off x="720000" y="1124744"/>
            <a:ext cx="10800000" cy="242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7ABED-DF94-7F16-89A4-2E6B3B03C42F}"/>
              </a:ext>
            </a:extLst>
          </p:cNvPr>
          <p:cNvSpPr/>
          <p:nvPr/>
        </p:nvSpPr>
        <p:spPr bwMode="auto">
          <a:xfrm>
            <a:off x="6567619" y="1272725"/>
            <a:ext cx="295238" cy="32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31768-7B2E-6344-8557-0AAAC64D3F8C}"/>
              </a:ext>
            </a:extLst>
          </p:cNvPr>
          <p:cNvSpPr/>
          <p:nvPr/>
        </p:nvSpPr>
        <p:spPr bwMode="auto">
          <a:xfrm>
            <a:off x="2710476" y="2904106"/>
            <a:ext cx="371428" cy="32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D6E5386-2C95-817E-E1AE-2529C2718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t="15759" b="37707"/>
          <a:stretch/>
        </p:blipFill>
        <p:spPr>
          <a:xfrm>
            <a:off x="2639616" y="3586633"/>
            <a:ext cx="489534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995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CE90C-E223-D492-8F89-0E289239C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A87E5-F221-CAF8-CBAA-2F596DD2C1C5}"/>
              </a:ext>
            </a:extLst>
          </p:cNvPr>
          <p:cNvSpPr/>
          <p:nvPr/>
        </p:nvSpPr>
        <p:spPr bwMode="auto">
          <a:xfrm>
            <a:off x="2015238" y="2001703"/>
            <a:ext cx="361904" cy="324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7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5BDA0-9C2C-4FF8-2F1C-99BC6E85C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2E9C6-CBA1-4757-C66C-BEE7ECB66C79}"/>
              </a:ext>
            </a:extLst>
          </p:cNvPr>
          <p:cNvSpPr/>
          <p:nvPr/>
        </p:nvSpPr>
        <p:spPr bwMode="auto">
          <a:xfrm>
            <a:off x="1224761" y="1153192"/>
            <a:ext cx="314285" cy="33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FF14E3-C2DA-E2A4-BF31-9975FED088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3192"/>
            <a:ext cx="10800000" cy="358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DAB51-DA0E-63A2-8A79-F53C20E82C90}"/>
              </a:ext>
            </a:extLst>
          </p:cNvPr>
          <p:cNvSpPr/>
          <p:nvPr/>
        </p:nvSpPr>
        <p:spPr bwMode="auto">
          <a:xfrm>
            <a:off x="1243809" y="2793327"/>
            <a:ext cx="295238" cy="324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F5885-15DC-1ADC-520A-82EE12109DB7}"/>
              </a:ext>
            </a:extLst>
          </p:cNvPr>
          <p:cNvSpPr/>
          <p:nvPr/>
        </p:nvSpPr>
        <p:spPr bwMode="auto">
          <a:xfrm>
            <a:off x="1196190" y="4575489"/>
            <a:ext cx="371428" cy="324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45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12DC6-3CEE-27D5-54EE-88ECEA4DA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C5E63-C00A-9B37-42D4-4DA87329D425}"/>
              </a:ext>
            </a:extLst>
          </p:cNvPr>
          <p:cNvSpPr/>
          <p:nvPr/>
        </p:nvSpPr>
        <p:spPr bwMode="auto">
          <a:xfrm>
            <a:off x="2062857" y="2087558"/>
            <a:ext cx="266666" cy="32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A7BB6-00AF-FDCE-FD40-520853BF9E96}"/>
              </a:ext>
            </a:extLst>
          </p:cNvPr>
          <p:cNvSpPr/>
          <p:nvPr/>
        </p:nvSpPr>
        <p:spPr bwMode="auto">
          <a:xfrm>
            <a:off x="2015238" y="2974284"/>
            <a:ext cx="361904" cy="32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61E405-E734-769C-999F-9DC026028165}"/>
              </a:ext>
            </a:extLst>
          </p:cNvPr>
          <p:cNvSpPr/>
          <p:nvPr/>
        </p:nvSpPr>
        <p:spPr bwMode="auto">
          <a:xfrm>
            <a:off x="2053333" y="3861010"/>
            <a:ext cx="295238" cy="32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6983E1-9241-F41A-2187-CBF71C43F0F1}"/>
              </a:ext>
            </a:extLst>
          </p:cNvPr>
          <p:cNvSpPr/>
          <p:nvPr/>
        </p:nvSpPr>
        <p:spPr bwMode="auto">
          <a:xfrm>
            <a:off x="2034285" y="4747737"/>
            <a:ext cx="323809" cy="343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D2B78-9272-3306-D1AB-D590F360464B}"/>
              </a:ext>
            </a:extLst>
          </p:cNvPr>
          <p:cNvSpPr/>
          <p:nvPr/>
        </p:nvSpPr>
        <p:spPr bwMode="auto">
          <a:xfrm>
            <a:off x="2043809" y="5643997"/>
            <a:ext cx="323809" cy="32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1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A03FA-EEF2-36D8-B996-35A0D784A0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164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8BA50-421B-C0ED-C2F3-19AEF01C66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C1247-03B2-EB41-46A2-AE8E74717E68}"/>
              </a:ext>
            </a:extLst>
          </p:cNvPr>
          <p:cNvSpPr/>
          <p:nvPr/>
        </p:nvSpPr>
        <p:spPr bwMode="auto">
          <a:xfrm>
            <a:off x="2910476" y="2260405"/>
            <a:ext cx="895238" cy="42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466F87-120C-1228-88F2-633E31ABF206}"/>
              </a:ext>
            </a:extLst>
          </p:cNvPr>
          <p:cNvSpPr/>
          <p:nvPr/>
        </p:nvSpPr>
        <p:spPr bwMode="auto">
          <a:xfrm>
            <a:off x="8310476" y="2260405"/>
            <a:ext cx="1323809" cy="42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8CDF3-F8AE-4014-B506-9C2EE6106166}"/>
              </a:ext>
            </a:extLst>
          </p:cNvPr>
          <p:cNvSpPr/>
          <p:nvPr/>
        </p:nvSpPr>
        <p:spPr bwMode="auto">
          <a:xfrm>
            <a:off x="2624761" y="3329304"/>
            <a:ext cx="1400000" cy="43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1C4E29-969E-33AF-AD08-316E079927D8}"/>
              </a:ext>
            </a:extLst>
          </p:cNvPr>
          <p:cNvSpPr/>
          <p:nvPr/>
        </p:nvSpPr>
        <p:spPr bwMode="auto">
          <a:xfrm>
            <a:off x="8205714" y="3329304"/>
            <a:ext cx="1114285" cy="42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03101D-8E57-3D82-E3D3-40F7DBE94668}"/>
              </a:ext>
            </a:extLst>
          </p:cNvPr>
          <p:cNvSpPr/>
          <p:nvPr/>
        </p:nvSpPr>
        <p:spPr bwMode="auto">
          <a:xfrm>
            <a:off x="3053333" y="4407747"/>
            <a:ext cx="2754635" cy="42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596" b="13944"/>
          <a:stretch/>
        </p:blipFill>
        <p:spPr>
          <a:xfrm>
            <a:off x="7464152" y="4140000"/>
            <a:ext cx="2952328" cy="88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17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2023-08-18T07:24:13Z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