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3312" y="2464693"/>
            <a:ext cx="49053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693021"/>
            <a:ext cx="39528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720090" y="972185"/>
            <a:ext cx="9912440" cy="366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3809" y="1696217"/>
            <a:ext cx="228571" cy="22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3809" y="2296555"/>
            <a:ext cx="228571" cy="2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3809" y="2906422"/>
            <a:ext cx="228571" cy="2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4285" y="3516289"/>
            <a:ext cx="247619" cy="2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5238" y="4126156"/>
            <a:ext cx="276190" cy="22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9047" y="3137120"/>
            <a:ext cx="209523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10476" y="3137120"/>
            <a:ext cx="228571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81904" y="3137120"/>
            <a:ext cx="209523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43809" y="3137120"/>
            <a:ext cx="219047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86666" y="3137120"/>
            <a:ext cx="152380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3809" y="1724885"/>
            <a:ext cx="228571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325287"/>
            <a:ext cx="285714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2935219"/>
            <a:ext cx="285714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43809" y="3545151"/>
            <a:ext cx="228571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716484"/>
            <a:ext cx="285714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3809" y="2327342"/>
            <a:ext cx="228571" cy="22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2928657"/>
            <a:ext cx="285714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5238" y="3539515"/>
            <a:ext cx="285714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5238" y="4150374"/>
            <a:ext cx="285714" cy="22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2023-08-18T14:50:07Z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