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3028950"/>
            <a:ext cx="90201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9776" y="2917043"/>
            <a:ext cx="308831" cy="32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356610"/>
            <a:ext cx="42576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396690"/>
            <a:ext cx="10800000" cy="565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013" y="3568323"/>
            <a:ext cx="809523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5537" y="5454160"/>
            <a:ext cx="295238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797425"/>
            <a:ext cx="6579870" cy="213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5989371"/>
            <a:ext cx="352380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1196340"/>
            <a:ext cx="474345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878830"/>
            <a:ext cx="361904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932555"/>
            <a:ext cx="279654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2981595"/>
            <a:ext cx="847619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55" y="3848100"/>
            <a:ext cx="11874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716655"/>
            <a:ext cx="2487295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3910577"/>
            <a:ext cx="552380" cy="36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500755"/>
            <a:ext cx="37909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016" y="2750197"/>
            <a:ext cx="4808647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00" y="3490595"/>
            <a:ext cx="5772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6515" y="3481705"/>
            <a:ext cx="44494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4136390"/>
            <a:ext cx="43510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0010" y="4149090"/>
            <a:ext cx="4540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016" y="4936785"/>
            <a:ext cx="4859622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5688965"/>
            <a:ext cx="509016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11" grpId="0" bldLvl="0" animBg="1"/>
      <p:bldP spid="13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7142" y="3381828"/>
            <a:ext cx="1057142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4229554"/>
            <a:ext cx="1066666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9838055" cy="200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4855"/>
            <a:ext cx="10375265" cy="314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05201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479425" y="1124585"/>
            <a:ext cx="10768965" cy="356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34480" y="1249045"/>
            <a:ext cx="15608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5205" y="3069590"/>
            <a:ext cx="12128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72455" y="972820"/>
            <a:ext cx="162052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2498223"/>
            <a:ext cx="1066666" cy="4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140710"/>
            <a:ext cx="2840355" cy="304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30548"/>
            <a:ext cx="523809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107718"/>
            <a:ext cx="933333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142" y="3965819"/>
            <a:ext cx="304761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/>
          <a:stretch>
            <a:fillRect/>
          </a:stretch>
        </p:blipFill>
        <p:spPr>
          <a:xfrm>
            <a:off x="4439920" y="4292600"/>
            <a:ext cx="4255770" cy="254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527550" y="4173220"/>
            <a:ext cx="192786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5650" y="5620385"/>
            <a:ext cx="166878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66585" y="4492512"/>
            <a:ext cx="395785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6112897"/>
            <a:ext cx="409523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009265"/>
            <a:ext cx="4371975" cy="304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2024-05-05T14:19:02Z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