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3052445"/>
            <a:ext cx="66389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2975420"/>
            <a:ext cx="819047" cy="37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3824488"/>
            <a:ext cx="523809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4639120"/>
            <a:ext cx="2609523" cy="4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5467794"/>
            <a:ext cx="1057142" cy="4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962974"/>
            <a:ext cx="352380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078903"/>
            <a:ext cx="980952" cy="49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8571" y="2708694"/>
            <a:ext cx="209523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280"/>
            <a:ext cx="10800000" cy="350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61901" y="4422023"/>
            <a:ext cx="371428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7142" y="5935045"/>
            <a:ext cx="409523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6168390" y="2708910"/>
            <a:ext cx="3672205" cy="367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1412" y="4806629"/>
            <a:ext cx="297654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1556385"/>
            <a:ext cx="271970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4633016"/>
            <a:ext cx="409523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801044"/>
            <a:ext cx="323809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2870416"/>
            <a:ext cx="1038095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3728996"/>
            <a:ext cx="3571429" cy="4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2857" y="3405221"/>
            <a:ext cx="428571" cy="39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666" y="3376595"/>
            <a:ext cx="314284" cy="45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761" y="4244921"/>
            <a:ext cx="457142" cy="41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916320"/>
            <a:ext cx="2476190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761" y="3812232"/>
            <a:ext cx="809523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581660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860738"/>
            <a:ext cx="1247619" cy="34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595247"/>
            <a:ext cx="5714285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386991"/>
            <a:ext cx="7742857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99148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280" y="1993900"/>
            <a:ext cx="1019365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338195"/>
            <a:ext cx="291401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126063"/>
            <a:ext cx="295238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809" y="2927231"/>
            <a:ext cx="1104761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927231"/>
            <a:ext cx="1533333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72510"/>
            <a:ext cx="397192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210357"/>
            <a:ext cx="1028571" cy="4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2964669"/>
            <a:ext cx="2076190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05" y="3898900"/>
            <a:ext cx="86614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210227"/>
            <a:ext cx="1238095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2857" y="2077377"/>
            <a:ext cx="1342857" cy="4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2944527"/>
            <a:ext cx="1219047" cy="4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9047" y="2944527"/>
            <a:ext cx="1133333" cy="4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238" y="3792618"/>
            <a:ext cx="933333" cy="4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142" y="3830735"/>
            <a:ext cx="457142" cy="4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24761" y="3878381"/>
            <a:ext cx="533334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3809" y="4745530"/>
            <a:ext cx="190476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58095" y="4707414"/>
            <a:ext cx="1038094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53333" y="5612680"/>
            <a:ext cx="1028571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02628" y="5205925"/>
            <a:ext cx="5505635" cy="46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0103" y="6052710"/>
            <a:ext cx="3980425" cy="45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3054" y="6155069"/>
            <a:ext cx="437102" cy="29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3088762"/>
            <a:ext cx="409523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356425"/>
            <a:ext cx="10800000" cy="347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2958190"/>
            <a:ext cx="542857" cy="36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3760306"/>
            <a:ext cx="1485714" cy="40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2024-05-05T02:31:07Z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