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8" r:id="rId7"/>
    <p:sldId id="347" r:id="rId8"/>
    <p:sldId id="345" r:id="rId9"/>
    <p:sldId id="344" r:id="rId10"/>
    <p:sldId id="343" r:id="rId11"/>
    <p:sldId id="342" r:id="rId12"/>
    <p:sldId id="340" r:id="rId13"/>
    <p:sldId id="338" r:id="rId14"/>
    <p:sldId id="335" r:id="rId15"/>
    <p:sldId id="334" r:id="rId16"/>
    <p:sldId id="333" r:id="rId17"/>
    <p:sldId id="331" r:id="rId18"/>
    <p:sldId id="330" r:id="rId19"/>
    <p:sldId id="329" r:id="rId20"/>
    <p:sldId id="328" r:id="rId21"/>
    <p:sldId id="327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8970" y="3019425"/>
            <a:ext cx="83534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3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7619" y="2994339"/>
            <a:ext cx="857142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9523" y="3871958"/>
            <a:ext cx="819047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3644900"/>
            <a:ext cx="7524115" cy="244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3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39047" y="3095986"/>
            <a:ext cx="495238" cy="4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523" y="4010348"/>
            <a:ext cx="504761" cy="4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4292415"/>
            <a:ext cx="10800000" cy="2055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373429" y="4827848"/>
            <a:ext cx="971428" cy="41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0200"/>
            <a:ext cx="10800000" cy="3083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77142" y="3003199"/>
            <a:ext cx="409523" cy="362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3284670"/>
            <a:ext cx="10800000" cy="349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615" y="3933190"/>
            <a:ext cx="3270250" cy="2687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9565"/>
            <a:ext cx="10800000" cy="438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4307092"/>
            <a:ext cx="361904" cy="36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38" t="-203" b="203"/>
          <a:stretch>
            <a:fillRect/>
          </a:stretch>
        </p:blipFill>
        <p:spPr>
          <a:xfrm>
            <a:off x="4224020" y="3716655"/>
            <a:ext cx="4747260" cy="327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49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89594" y="2874139"/>
            <a:ext cx="330355" cy="34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5" y="3356610"/>
            <a:ext cx="3781425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2135064"/>
            <a:ext cx="409523" cy="36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2924810"/>
            <a:ext cx="3996690" cy="336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1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1282" y="2107900"/>
            <a:ext cx="626009" cy="33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5486" y="2948645"/>
            <a:ext cx="268289" cy="33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8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1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4871791"/>
            <a:ext cx="1819047" cy="39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972185"/>
            <a:ext cx="4390390" cy="3634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94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50596" y="2297919"/>
            <a:ext cx="903650" cy="42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6393" y="3098636"/>
            <a:ext cx="860619" cy="37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1968" y="3821865"/>
            <a:ext cx="955287" cy="43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54622" y="3856304"/>
            <a:ext cx="481946" cy="37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04489" y="3899354"/>
            <a:ext cx="352853" cy="3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78759" y="5423300"/>
            <a:ext cx="938074" cy="32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83893" y="6180968"/>
            <a:ext cx="938074" cy="33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45"/>
            <a:ext cx="10800000" cy="4127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34285" y="4163923"/>
            <a:ext cx="352380" cy="36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717290"/>
            <a:ext cx="9131935" cy="330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6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8571" y="1982900"/>
            <a:ext cx="704761" cy="64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4285" y="3871185"/>
            <a:ext cx="152380" cy="6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1904" y="3842575"/>
            <a:ext cx="990476" cy="41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0395"/>
            <a:ext cx="8162925" cy="491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31802" y="3717214"/>
            <a:ext cx="877100" cy="36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816" y="4365443"/>
            <a:ext cx="877100" cy="41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9695" y="5013325"/>
            <a:ext cx="93980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4509135"/>
            <a:ext cx="6444615" cy="2361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2106997"/>
            <a:ext cx="361904" cy="362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2105423"/>
            <a:ext cx="314285" cy="36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212280"/>
            <a:ext cx="10800000" cy="3528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2286773"/>
            <a:ext cx="342858" cy="37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2144597"/>
            <a:ext cx="361904" cy="36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2024-05-05T13:36:58Z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