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3067050"/>
            <a:ext cx="68294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285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565" y="845185"/>
            <a:ext cx="72536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4565" y="1751965"/>
            <a:ext cx="600519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4565" y="2658110"/>
            <a:ext cx="60972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284855"/>
            <a:ext cx="5482590" cy="346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0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500200" y="5072588"/>
            <a:ext cx="1526149" cy="34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716655"/>
            <a:ext cx="5565140" cy="309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267684"/>
            <a:ext cx="380952" cy="41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5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7900" y="2219206"/>
            <a:ext cx="389962" cy="40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2240572"/>
            <a:ext cx="380952" cy="41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76250"/>
            <a:ext cx="7687310" cy="415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55" y="692150"/>
            <a:ext cx="94297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945" y="1340485"/>
            <a:ext cx="78930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2355" y="2492375"/>
            <a:ext cx="132905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055" y="3789045"/>
            <a:ext cx="116903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349115"/>
            <a:ext cx="5560695" cy="234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43880" y="3007360"/>
            <a:ext cx="153733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8571" y="4003836"/>
            <a:ext cx="1095238" cy="4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83710"/>
            <a:ext cx="10800000" cy="3505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212465"/>
            <a:ext cx="5482590" cy="346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