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3000375"/>
            <a:ext cx="117633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8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245" y="2553970"/>
            <a:ext cx="5680075" cy="17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245" y="4539615"/>
            <a:ext cx="5779770" cy="200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110"/>
            <a:ext cx="10800000" cy="5277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6382" y="2084031"/>
            <a:ext cx="457142" cy="4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745"/>
            <a:ext cx="9540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1210" y="2706218"/>
            <a:ext cx="395426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9104630" y="3429000"/>
            <a:ext cx="2937510" cy="28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4109202"/>
            <a:ext cx="380952" cy="4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/>
          <a:stretch>
            <a:fillRect/>
          </a:stretch>
        </p:blipFill>
        <p:spPr>
          <a:xfrm>
            <a:off x="9624695" y="4004945"/>
            <a:ext cx="3189605" cy="263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540385"/>
            <a:ext cx="7909560" cy="283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1990" y="1412875"/>
            <a:ext cx="57975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285490"/>
            <a:ext cx="7909560" cy="329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8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0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5247" y="1910384"/>
            <a:ext cx="861980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9478" y="3359920"/>
            <a:ext cx="846724" cy="39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2363" y="4794198"/>
            <a:ext cx="923006" cy="411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2528" y="4832344"/>
            <a:ext cx="343266" cy="32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2259" y="5534225"/>
            <a:ext cx="389035" cy="39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3119971"/>
            <a:ext cx="561904" cy="40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