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0" r:id="rId5"/>
    <p:sldId id="359" r:id="rId6"/>
    <p:sldId id="358" r:id="rId7"/>
    <p:sldId id="356" r:id="rId8"/>
    <p:sldId id="355" r:id="rId9"/>
    <p:sldId id="353" r:id="rId10"/>
    <p:sldId id="352" r:id="rId11"/>
    <p:sldId id="351" r:id="rId12"/>
    <p:sldId id="350" r:id="rId13"/>
    <p:sldId id="349" r:id="rId14"/>
    <p:sldId id="348" r:id="rId15"/>
    <p:sldId id="347" r:id="rId16"/>
    <p:sldId id="346" r:id="rId17"/>
    <p:sldId id="345" r:id="rId18"/>
    <p:sldId id="344" r:id="rId19"/>
    <p:sldId id="343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30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98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820" y="3057525"/>
            <a:ext cx="92297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255"/>
            <a:ext cx="10800000" cy="5111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96035"/>
            <a:ext cx="5023485" cy="227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890010"/>
            <a:ext cx="10011410" cy="225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2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91920"/>
            <a:ext cx="943864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213610"/>
            <a:ext cx="10036810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3634443"/>
            <a:ext cx="4685714" cy="40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97359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8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65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3644900"/>
            <a:ext cx="1828800" cy="28289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3797300"/>
            <a:ext cx="740537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646703"/>
            <a:ext cx="4447619" cy="353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848810"/>
            <a:ext cx="10800000" cy="3973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4380" y="1172845"/>
            <a:ext cx="10302240" cy="147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4380" y="2907030"/>
            <a:ext cx="976884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54380" y="3753485"/>
            <a:ext cx="9201150" cy="100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4581340"/>
            <a:ext cx="10800000" cy="2413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white">
          <a:xfrm>
            <a:off x="792480" y="4653280"/>
            <a:ext cx="10259060" cy="193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  <p:bldP spid="2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2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2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5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2958"/>
            <a:ext cx="7000000" cy="42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52983"/>
            <a:ext cx="7476190" cy="41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815" y="2752725"/>
            <a:ext cx="882396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571875"/>
            <a:ext cx="453390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295913"/>
            <a:ext cx="2971428" cy="40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5085080"/>
            <a:ext cx="845820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5867391"/>
            <a:ext cx="3866666" cy="42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1" grpId="0" animBg="1"/>
      <p:bldP spid="12" grpId="0" bldLvl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07440"/>
            <a:ext cx="9196070" cy="127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520950"/>
            <a:ext cx="10143490" cy="190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670425"/>
            <a:ext cx="921004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5373370"/>
            <a:ext cx="10093325" cy="108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8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2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191260"/>
            <a:ext cx="10435590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336800"/>
            <a:ext cx="10246360" cy="128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3830955"/>
            <a:ext cx="6762115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60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002915"/>
            <a:ext cx="2924175" cy="359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19835"/>
            <a:ext cx="999871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011045"/>
            <a:ext cx="9776460" cy="135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578860"/>
            <a:ext cx="10149205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47370" y="4948555"/>
            <a:ext cx="10318115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  <p:bldP spid="2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4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0785"/>
            <a:ext cx="995489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92630"/>
            <a:ext cx="979805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832100"/>
            <a:ext cx="1017714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627755"/>
            <a:ext cx="9378950" cy="126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3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355"/>
            <a:ext cx="10800000" cy="3812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4509135"/>
            <a:ext cx="4829175" cy="215265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39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800" y="1814830"/>
            <a:ext cx="9323705" cy="132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090" y="3429000"/>
            <a:ext cx="9109710" cy="121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5800" y="4933315"/>
            <a:ext cx="8309610" cy="121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52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9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1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0834"/>
            <a:ext cx="9685714" cy="44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58961"/>
            <a:ext cx="1247619" cy="343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812415"/>
            <a:ext cx="100711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632200"/>
            <a:ext cx="1007046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423410"/>
            <a:ext cx="1017079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5243830"/>
            <a:ext cx="10853420" cy="14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5" grpId="0" bldLvl="0" animBg="1"/>
      <p:bldP spid="1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9505"/>
            <a:ext cx="737743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950085"/>
            <a:ext cx="4568190" cy="94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297555"/>
            <a:ext cx="10215880" cy="187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5408930"/>
            <a:ext cx="10216515" cy="144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7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7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530" y="1183640"/>
            <a:ext cx="3831590" cy="297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4530" y="4509135"/>
            <a:ext cx="5241925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4530" y="5364480"/>
            <a:ext cx="572516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4530" y="6202680"/>
            <a:ext cx="591058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1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46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052" y="1322769"/>
            <a:ext cx="5066204" cy="40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087" y="2236615"/>
            <a:ext cx="4863187" cy="37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280" y="3104307"/>
            <a:ext cx="6588834" cy="39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087" y="4045846"/>
            <a:ext cx="4374100" cy="34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9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50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2733" y="1195689"/>
            <a:ext cx="9558821" cy="4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625" y="2062480"/>
            <a:ext cx="9682480" cy="124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2625" y="3749675"/>
            <a:ext cx="9465945" cy="144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2625" y="5486400"/>
            <a:ext cx="8533130" cy="118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4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3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7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1340485"/>
            <a:ext cx="3352800" cy="20193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2024-05-05T11:51:20Z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