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2533650"/>
            <a:ext cx="613410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210123"/>
            <a:ext cx="361904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53490" y="3093720"/>
            <a:ext cx="735584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3385" y="1988820"/>
            <a:ext cx="70891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18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8394989" y="4075011"/>
            <a:ext cx="2038095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839587"/>
            <a:ext cx="352380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520" y="3429000"/>
            <a:ext cx="10115550" cy="3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4140508"/>
            <a:ext cx="342857" cy="38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089835"/>
            <a:ext cx="352380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787005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925445"/>
            <a:ext cx="7787005" cy="343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15238" y="3414716"/>
            <a:ext cx="1523809" cy="4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1143604"/>
            <a:ext cx="2133333" cy="4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4937963"/>
            <a:ext cx="552380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2182363"/>
            <a:ext cx="400000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619" y="4917595"/>
            <a:ext cx="2047619" cy="4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1428" y="4535984"/>
            <a:ext cx="400000" cy="3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5460333"/>
            <a:ext cx="523809" cy="3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277064"/>
            <a:ext cx="504761" cy="4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164653"/>
            <a:ext cx="961904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429000"/>
            <a:ext cx="9348470" cy="354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1200787"/>
            <a:ext cx="1847619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154070"/>
            <a:ext cx="980952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2125472"/>
            <a:ext cx="2066666" cy="4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761" y="3059689"/>
            <a:ext cx="428571" cy="4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3059689"/>
            <a:ext cx="2580952" cy="4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0000" y="4165497"/>
            <a:ext cx="257142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0000" y="4947189"/>
            <a:ext cx="1628571" cy="4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0476" y="4937656"/>
            <a:ext cx="733333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9275"/>
            <a:ext cx="7241540" cy="417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25035"/>
            <a:ext cx="7830820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2114956"/>
            <a:ext cx="2038095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4000834"/>
            <a:ext cx="1933333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636335"/>
            <a:ext cx="10800000" cy="182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563" y="2845961"/>
            <a:ext cx="447619" cy="4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277" y="2874546"/>
            <a:ext cx="457142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2182185"/>
            <a:ext cx="1000000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4993247"/>
            <a:ext cx="1580952" cy="4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432223"/>
            <a:ext cx="409523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