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5" r:id="rId5"/>
    <p:sldId id="363" r:id="rId6"/>
    <p:sldId id="362" r:id="rId7"/>
    <p:sldId id="361" r:id="rId8"/>
    <p:sldId id="359" r:id="rId9"/>
    <p:sldId id="358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6" r:id="rId19"/>
    <p:sldId id="344" r:id="rId20"/>
    <p:sldId id="342" r:id="rId21"/>
    <p:sldId id="341" r:id="rId22"/>
    <p:sldId id="340" r:id="rId23"/>
    <p:sldId id="338" r:id="rId24"/>
    <p:sldId id="336" r:id="rId25"/>
    <p:sldId id="335" r:id="rId26"/>
    <p:sldId id="334" r:id="rId27"/>
    <p:sldId id="333" r:id="rId28"/>
    <p:sldId id="332" r:id="rId29"/>
    <p:sldId id="330" r:id="rId30"/>
    <p:sldId id="329" r:id="rId31"/>
    <p:sldId id="328" r:id="rId32"/>
    <p:sldId id="327" r:id="rId33"/>
    <p:sldId id="326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-4340" r="441" b="33576"/>
          <a:stretch>
            <a:fillRect/>
          </a:stretch>
        </p:blipFill>
        <p:spPr>
          <a:xfrm>
            <a:off x="1631950" y="2924810"/>
            <a:ext cx="10800080" cy="130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013023"/>
            <a:ext cx="257141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680936"/>
            <a:ext cx="247619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219619"/>
            <a:ext cx="247619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004172"/>
            <a:ext cx="295238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392503"/>
            <a:ext cx="247619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848676"/>
            <a:ext cx="266666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450347"/>
            <a:ext cx="266666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5013140"/>
            <a:ext cx="10800000" cy="173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28815"/>
            <a:ext cx="10800000" cy="300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724672"/>
            <a:ext cx="352380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8095" y="3687337"/>
            <a:ext cx="714285" cy="3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76515"/>
            <a:ext cx="10800000" cy="193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476187" y="4286878"/>
            <a:ext cx="838094" cy="25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0473" y="4908405"/>
            <a:ext cx="476190" cy="28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7615" y="4898843"/>
            <a:ext cx="714285" cy="31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4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92"/>
          <a:stretch>
            <a:fillRect/>
          </a:stretch>
        </p:blipFill>
        <p:spPr>
          <a:xfrm>
            <a:off x="767080" y="4932680"/>
            <a:ext cx="10800080" cy="195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228" y="6380439"/>
            <a:ext cx="2057142" cy="3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1700530"/>
            <a:ext cx="3630295" cy="328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80" y="4292370"/>
            <a:ext cx="695238" cy="2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2460"/>
            <a:ext cx="10800000" cy="190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86666" y="5455344"/>
            <a:ext cx="1038095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73"/>
          <a:stretch>
            <a:fillRect/>
          </a:stretch>
        </p:blipFill>
        <p:spPr>
          <a:xfrm>
            <a:off x="982980" y="837115"/>
            <a:ext cx="10800080" cy="135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49556" y="1766029"/>
            <a:ext cx="333333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277110"/>
            <a:ext cx="75914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4815"/>
            <a:ext cx="10800000" cy="387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2219096"/>
            <a:ext cx="752380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190" y="4146957"/>
            <a:ext cx="647619" cy="2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7068"/>
          <a:stretch>
            <a:fillRect/>
          </a:stretch>
        </p:blipFill>
        <p:spPr>
          <a:xfrm>
            <a:off x="9695180" y="3933190"/>
            <a:ext cx="2499995" cy="25146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0" y="4365440"/>
            <a:ext cx="10800000" cy="2461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3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2204535"/>
            <a:ext cx="10800000" cy="366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00"/>
          <a:stretch>
            <a:fillRect/>
          </a:stretch>
        </p:blipFill>
        <p:spPr>
          <a:xfrm>
            <a:off x="623570" y="5733415"/>
            <a:ext cx="10800080" cy="112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23480" y="6420075"/>
            <a:ext cx="2057142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2420620"/>
            <a:ext cx="4135755" cy="341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/>
          <a:stretch>
            <a:fillRect/>
          </a:stretch>
        </p:blipFill>
        <p:spPr>
          <a:xfrm>
            <a:off x="911225" y="1124770"/>
            <a:ext cx="10800080" cy="285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63515" y="1776129"/>
            <a:ext cx="1714285" cy="31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30" y="3531401"/>
            <a:ext cx="752380" cy="26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573145"/>
            <a:ext cx="226695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2803323"/>
            <a:ext cx="666666" cy="2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3556837"/>
            <a:ext cx="5114285" cy="33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666" y="4749105"/>
            <a:ext cx="29523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023"/>
            <a:ext cx="9533333" cy="35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710690"/>
            <a:ext cx="802259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2678751"/>
            <a:ext cx="9771428" cy="33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3279451"/>
            <a:ext cx="2038095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836670"/>
            <a:ext cx="903541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20" grpId="0" animBg="1"/>
      <p:bldP spid="21" grpId="0" animBg="1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670"/>
            <a:ext cx="10800000" cy="233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929"/>
            <a:ext cx="9733333" cy="3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29475"/>
            <a:ext cx="4161904" cy="3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14550"/>
            <a:ext cx="654304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011125"/>
            <a:ext cx="9733333" cy="3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525671"/>
            <a:ext cx="6104761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021455"/>
            <a:ext cx="10407015" cy="151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3" grpId="0" animBg="1"/>
      <p:bldP spid="14" grpId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6339"/>
            <a:ext cx="9733333" cy="3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93696"/>
            <a:ext cx="9742857" cy="33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10182"/>
            <a:ext cx="7742857" cy="3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3030069"/>
            <a:ext cx="1780952" cy="3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26"/>
          <a:stretch>
            <a:fillRect/>
          </a:stretch>
        </p:blipFill>
        <p:spPr>
          <a:xfrm>
            <a:off x="3215640" y="3500755"/>
            <a:ext cx="4824820" cy="296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756100"/>
            <a:ext cx="10800000" cy="3827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294" y="861099"/>
            <a:ext cx="9714285" cy="33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380" y="1348105"/>
            <a:ext cx="975233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380" y="2312035"/>
            <a:ext cx="10003155" cy="133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4294" y="3676987"/>
            <a:ext cx="9342857" cy="33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580705"/>
            <a:ext cx="10800000" cy="2261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754380" y="4091940"/>
            <a:ext cx="9830435" cy="215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2394" y="6380817"/>
            <a:ext cx="9342857" cy="33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4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6666" y="2487126"/>
            <a:ext cx="1057142" cy="28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2411503"/>
            <a:ext cx="342857" cy="3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/>
          <a:stretch>
            <a:fillRect/>
          </a:stretch>
        </p:blipFill>
        <p:spPr>
          <a:xfrm>
            <a:off x="4511765" y="2780665"/>
            <a:ext cx="5784125" cy="296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2435523"/>
            <a:ext cx="295238" cy="27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795" y="2348680"/>
            <a:ext cx="10800000" cy="3274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2973722"/>
            <a:ext cx="695238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382391"/>
            <a:ext cx="219047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515" y="1917065"/>
            <a:ext cx="8960485" cy="278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095"/>
            <a:ext cx="10800000" cy="1878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43809" y="6140651"/>
            <a:ext cx="38095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793960"/>
            <a:ext cx="761904" cy="26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376979"/>
            <a:ext cx="771428" cy="28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