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2370" y="3028950"/>
            <a:ext cx="728662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4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72380" y="2420741"/>
            <a:ext cx="514285" cy="10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183236"/>
            <a:ext cx="638095" cy="467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3575685" y="3716655"/>
            <a:ext cx="3465830" cy="324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27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4783" y="4095444"/>
            <a:ext cx="559584" cy="46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97755" y="4086258"/>
            <a:ext cx="1064126" cy="50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6163" y="4150564"/>
            <a:ext cx="486195" cy="3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6683" y="5004918"/>
            <a:ext cx="1155862" cy="50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5933" y="5069224"/>
            <a:ext cx="477022" cy="3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20558" y="5023291"/>
            <a:ext cx="467848" cy="49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6"/>
          <a:stretch>
            <a:fillRect/>
          </a:stretch>
        </p:blipFill>
        <p:spPr>
          <a:xfrm>
            <a:off x="10272395" y="4652645"/>
            <a:ext cx="2642870" cy="2110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06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55068" y="1181200"/>
            <a:ext cx="264940" cy="299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9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47" y="4250627"/>
            <a:ext cx="361904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0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677995"/>
            <a:ext cx="10800000" cy="4971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7133" y="2977510"/>
            <a:ext cx="361905" cy="41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/>
          <a:stretch>
            <a:fillRect/>
          </a:stretch>
        </p:blipFill>
        <p:spPr>
          <a:xfrm>
            <a:off x="8256270" y="4502785"/>
            <a:ext cx="2254885" cy="235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9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24850"/>
            <a:ext cx="10800000" cy="2036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7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6190" y="3212161"/>
            <a:ext cx="1095238" cy="51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72380" y="4174954"/>
            <a:ext cx="590476" cy="4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0000" y="4213084"/>
            <a:ext cx="409523" cy="4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/>
          <a:stretch>
            <a:fillRect/>
          </a:stretch>
        </p:blipFill>
        <p:spPr>
          <a:xfrm>
            <a:off x="9768840" y="3932555"/>
            <a:ext cx="3003550" cy="226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3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72380" y="5130816"/>
            <a:ext cx="419047" cy="38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4761" y="6075135"/>
            <a:ext cx="428571" cy="39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2024-05-05T01:47:43Z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