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5" r:id="rId4"/>
    <p:sldId id="364" r:id="rId5"/>
    <p:sldId id="362" r:id="rId6"/>
    <p:sldId id="361" r:id="rId7"/>
    <p:sldId id="359" r:id="rId8"/>
    <p:sldId id="357" r:id="rId9"/>
    <p:sldId id="356" r:id="rId10"/>
    <p:sldId id="354" r:id="rId11"/>
    <p:sldId id="353" r:id="rId12"/>
    <p:sldId id="352" r:id="rId13"/>
    <p:sldId id="350" r:id="rId14"/>
    <p:sldId id="349" r:id="rId15"/>
    <p:sldId id="348" r:id="rId16"/>
    <p:sldId id="345" r:id="rId17"/>
    <p:sldId id="344" r:id="rId18"/>
    <p:sldId id="342" r:id="rId19"/>
    <p:sldId id="341" r:id="rId20"/>
    <p:sldId id="340" r:id="rId21"/>
    <p:sldId id="339" r:id="rId22"/>
    <p:sldId id="338" r:id="rId23"/>
    <p:sldId id="335" r:id="rId24"/>
    <p:sldId id="334" r:id="rId25"/>
    <p:sldId id="333" r:id="rId26"/>
    <p:sldId id="332" r:id="rId27"/>
    <p:sldId id="330" r:id="rId28"/>
    <p:sldId id="329" r:id="rId29"/>
    <p:sldId id="328" r:id="rId30"/>
    <p:sldId id="327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58"/>
          <a:stretch>
            <a:fillRect/>
          </a:stretch>
        </p:blipFill>
        <p:spPr>
          <a:xfrm>
            <a:off x="1199515" y="2920365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897947"/>
            <a:ext cx="257141" cy="25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539607"/>
            <a:ext cx="247619" cy="24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924625"/>
            <a:ext cx="10800000" cy="154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506765"/>
            <a:ext cx="266666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4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629575"/>
            <a:ext cx="257141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24758"/>
            <a:ext cx="295238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2636520"/>
            <a:ext cx="8153400" cy="233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1340"/>
            <a:ext cx="10800000" cy="227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300952" y="5716048"/>
            <a:ext cx="247619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09"/>
          <a:stretch>
            <a:fillRect/>
          </a:stretch>
        </p:blipFill>
        <p:spPr>
          <a:xfrm>
            <a:off x="1271270" y="4580890"/>
            <a:ext cx="10800080" cy="137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11"/>
          <a:stretch>
            <a:fillRect/>
          </a:stretch>
        </p:blipFill>
        <p:spPr>
          <a:xfrm>
            <a:off x="767715" y="908870"/>
            <a:ext cx="10800080" cy="333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9" y="3096429"/>
            <a:ext cx="1066666" cy="31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077150"/>
            <a:ext cx="10800000" cy="282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33003" y="4324915"/>
            <a:ext cx="1066666" cy="3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8241" y="5011036"/>
            <a:ext cx="1057142" cy="3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6813" y="5687628"/>
            <a:ext cx="2161904" cy="3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6813" y="6421396"/>
            <a:ext cx="323809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4504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6100"/>
            <a:ext cx="10800000" cy="474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864" y="2425275"/>
            <a:ext cx="285714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0149" y="3188326"/>
            <a:ext cx="228571" cy="17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0625" y="5162722"/>
            <a:ext cx="571428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797425"/>
            <a:ext cx="3529330" cy="185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3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4761" y="3148993"/>
            <a:ext cx="3780952" cy="32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1904" y="1953892"/>
            <a:ext cx="1019047" cy="3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3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05" y="972000"/>
            <a:ext cx="10800000" cy="348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4437195"/>
            <a:ext cx="10800000" cy="206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58754" y="5257805"/>
            <a:ext cx="3047620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896" y="5925744"/>
            <a:ext cx="3961904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1858492"/>
            <a:ext cx="4142856" cy="32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3212061"/>
            <a:ext cx="8819047" cy="32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3898378"/>
            <a:ext cx="1380952" cy="31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4285" y="3907910"/>
            <a:ext cx="1409523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611955"/>
            <a:ext cx="10800000" cy="4004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6675" y="1498635"/>
            <a:ext cx="676190" cy="3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0009" y="2175563"/>
            <a:ext cx="1028572" cy="324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5247" y="3567555"/>
            <a:ext cx="295238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933190"/>
            <a:ext cx="2779395" cy="180721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5444940"/>
            <a:ext cx="10800000" cy="73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20961" y="5741290"/>
            <a:ext cx="323809" cy="25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905" y="6245860"/>
            <a:ext cx="7117080" cy="5283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224020" y="6271895"/>
            <a:ext cx="11068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1907990"/>
            <a:ext cx="10800000" cy="4711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836930"/>
            <a:ext cx="10680065" cy="121221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3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2105"/>
            <a:ext cx="9752380" cy="33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60174"/>
            <a:ext cx="6723809" cy="33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38243"/>
            <a:ext cx="2019047" cy="32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3809" y="2538243"/>
            <a:ext cx="7571428" cy="32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16312"/>
            <a:ext cx="5476190" cy="32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0952" y="3216312"/>
            <a:ext cx="4123809" cy="32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894381"/>
            <a:ext cx="4780952" cy="32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9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9891"/>
            <a:ext cx="9742857" cy="32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08050"/>
            <a:ext cx="6009523" cy="33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86210"/>
            <a:ext cx="2342857" cy="32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8095" y="2586210"/>
            <a:ext cx="7228571" cy="32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54818"/>
            <a:ext cx="8952380" cy="33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004760"/>
            <a:ext cx="10800000" cy="2779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1854422"/>
            <a:ext cx="657142" cy="2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95"/>
          <a:stretch>
            <a:fillRect/>
          </a:stretch>
        </p:blipFill>
        <p:spPr>
          <a:xfrm>
            <a:off x="5160010" y="1556385"/>
            <a:ext cx="3024595" cy="354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431"/>
            <a:ext cx="4676190" cy="33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1172431"/>
            <a:ext cx="4952380" cy="33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50080"/>
            <a:ext cx="7152380" cy="33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27729"/>
            <a:ext cx="9704761" cy="33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05379"/>
            <a:ext cx="5952380" cy="33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883028"/>
            <a:ext cx="6419047" cy="33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2857" y="3892572"/>
            <a:ext cx="3133332" cy="31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608399"/>
            <a:ext cx="3523809" cy="27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584534"/>
            <a:ext cx="266666" cy="33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1162877"/>
            <a:ext cx="723809" cy="29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1904" y="1869123"/>
            <a:ext cx="333334" cy="27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095" y="3968773"/>
            <a:ext cx="228571" cy="17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/>
          <a:stretch>
            <a:fillRect/>
          </a:stretch>
        </p:blipFill>
        <p:spPr>
          <a:xfrm>
            <a:off x="1055370" y="4220845"/>
            <a:ext cx="5569585" cy="2531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/>
          <a:stretch>
            <a:fillRect/>
          </a:stretch>
        </p:blipFill>
        <p:spPr>
          <a:xfrm>
            <a:off x="6600190" y="4220845"/>
            <a:ext cx="2856865" cy="271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3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9"/>
          <a:stretch>
            <a:fillRect/>
          </a:stretch>
        </p:blipFill>
        <p:spPr>
          <a:xfrm>
            <a:off x="3288120" y="2421255"/>
            <a:ext cx="7224305" cy="319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00" y="791025"/>
            <a:ext cx="10800000" cy="2137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05757" y="2432413"/>
            <a:ext cx="1152380" cy="31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95"/>
          <a:stretch>
            <a:fillRect/>
          </a:stretch>
        </p:blipFill>
        <p:spPr>
          <a:xfrm>
            <a:off x="720090" y="972185"/>
            <a:ext cx="10670540" cy="46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353804" y="4077882"/>
            <a:ext cx="1354988" cy="3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3072130"/>
            <a:ext cx="3608070" cy="2500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988635"/>
            <a:ext cx="10800000" cy="3162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60"/>
          <a:stretch>
            <a:fillRect/>
          </a:stretch>
        </p:blipFill>
        <p:spPr>
          <a:xfrm>
            <a:off x="479425" y="908870"/>
            <a:ext cx="10670540" cy="114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977148" y="1684356"/>
            <a:ext cx="903326" cy="24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5085530"/>
            <a:ext cx="10800000" cy="1413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23153" y="6050014"/>
            <a:ext cx="390476" cy="28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1248" y="6050014"/>
            <a:ext cx="638095" cy="28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75534" y="6050014"/>
            <a:ext cx="666666" cy="28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212770"/>
            <a:ext cx="266666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2024-05-05T00:22:28Z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