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7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7620" y="2376170"/>
            <a:ext cx="7096125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31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94544" y="1987937"/>
            <a:ext cx="417127" cy="36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7692" y="1987937"/>
            <a:ext cx="507807" cy="34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6538" y="2813385"/>
            <a:ext cx="417127" cy="36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43414" y="2813385"/>
            <a:ext cx="743575" cy="35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19479" y="4428000"/>
            <a:ext cx="426195" cy="39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72627" y="4428000"/>
            <a:ext cx="426195" cy="39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83467" y="6078897"/>
            <a:ext cx="952138" cy="44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7142" y="5656095"/>
            <a:ext cx="514285" cy="48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571" y="5665634"/>
            <a:ext cx="1028571" cy="46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91428" y="5684714"/>
            <a:ext cx="1057142" cy="41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6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1904" y="2984158"/>
            <a:ext cx="400000" cy="35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3140525"/>
            <a:ext cx="10800000" cy="3735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57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476700"/>
            <a:ext cx="10800000" cy="4717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464"/>
          <a:stretch>
            <a:fillRect/>
          </a:stretch>
        </p:blipFill>
        <p:spPr>
          <a:xfrm>
            <a:off x="839470" y="5229225"/>
            <a:ext cx="10800080" cy="165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353665" y="6306592"/>
            <a:ext cx="2657142" cy="40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715" y="692785"/>
            <a:ext cx="4500880" cy="4389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93"/>
          <a:stretch>
            <a:fillRect/>
          </a:stretch>
        </p:blipFill>
        <p:spPr>
          <a:xfrm>
            <a:off x="623570" y="837115"/>
            <a:ext cx="10800080" cy="3588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404432" y="3729918"/>
            <a:ext cx="1066666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5" y="3500755"/>
            <a:ext cx="3355340" cy="2611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3707279"/>
            <a:ext cx="1028571" cy="476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29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5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5714" y="2136679"/>
            <a:ext cx="438095" cy="334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31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452370"/>
            <a:ext cx="4801870" cy="4056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0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131050" y="2342515"/>
            <a:ext cx="1583055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60450" y="3732918"/>
            <a:ext cx="925935" cy="37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75436" y="4509151"/>
            <a:ext cx="917116" cy="43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03328" y="5347130"/>
            <a:ext cx="970027" cy="37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7924" y="6141004"/>
            <a:ext cx="449739" cy="38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3"/>
          <a:stretch>
            <a:fillRect/>
          </a:stretch>
        </p:blipFill>
        <p:spPr>
          <a:xfrm>
            <a:off x="720090" y="972185"/>
            <a:ext cx="10283190" cy="317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27303" y="3611622"/>
            <a:ext cx="2539037" cy="38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3284855"/>
            <a:ext cx="4105910" cy="34683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6950" y="3364230"/>
            <a:ext cx="3993515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7"/>
          <a:stretch>
            <a:fillRect/>
          </a:stretch>
        </p:blipFill>
        <p:spPr>
          <a:xfrm>
            <a:off x="739140" y="980625"/>
            <a:ext cx="10283190" cy="258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204526" y="1213995"/>
            <a:ext cx="943070" cy="42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7498" y="2030373"/>
            <a:ext cx="961205" cy="43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34285" y="2925471"/>
            <a:ext cx="447619" cy="38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7619" y="2925471"/>
            <a:ext cx="323809" cy="36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9047" y="3802152"/>
            <a:ext cx="295238" cy="35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4431030"/>
            <a:ext cx="3260725" cy="2399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8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1904" y="2963021"/>
            <a:ext cx="400000" cy="3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2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0000" y="3917782"/>
            <a:ext cx="809522" cy="3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2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9120" y="2586367"/>
            <a:ext cx="117498" cy="7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0793" y="2586367"/>
            <a:ext cx="1253318" cy="391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9483" y="3338693"/>
            <a:ext cx="1268984" cy="391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44639" y="4083183"/>
            <a:ext cx="822489" cy="36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78122" y="4796326"/>
            <a:ext cx="1308150" cy="37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64605" y="4804163"/>
            <a:ext cx="830323" cy="336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75597" y="5532979"/>
            <a:ext cx="838156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46919" y="5532979"/>
            <a:ext cx="838156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20520" y="6254115"/>
            <a:ext cx="334708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5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04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5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7619" y="2173422"/>
            <a:ext cx="380952" cy="34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4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35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0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000" y="2918240"/>
            <a:ext cx="542857" cy="48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2024-05-05T14:11:22Z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