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276475"/>
            <a:ext cx="107061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4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926" y="2892000"/>
            <a:ext cx="491885" cy="32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430" y="3718434"/>
            <a:ext cx="491885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0899" y="6249176"/>
            <a:ext cx="94814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1147" y="3179425"/>
            <a:ext cx="327429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4421702"/>
            <a:ext cx="409523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822578"/>
            <a:ext cx="361904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853471"/>
            <a:ext cx="361904" cy="36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53333" y="2507855"/>
            <a:ext cx="3142857" cy="4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4339434"/>
            <a:ext cx="952380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985174"/>
            <a:ext cx="409523" cy="36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5692" y="1979116"/>
            <a:ext cx="793925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0305" y="2660650"/>
            <a:ext cx="23514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3245" y="3569300"/>
            <a:ext cx="749818" cy="33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8702" y="5124147"/>
            <a:ext cx="5769191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4532" y="5945742"/>
            <a:ext cx="432248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126017"/>
            <a:ext cx="476190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183241"/>
            <a:ext cx="295238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2145092"/>
            <a:ext cx="495238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904" y="2135555"/>
            <a:ext cx="447620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3022527"/>
            <a:ext cx="485714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6666" y="3079751"/>
            <a:ext cx="790476" cy="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7142" y="3184662"/>
            <a:ext cx="180952" cy="13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6190" y="3079751"/>
            <a:ext cx="304761" cy="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3333" y="3919037"/>
            <a:ext cx="2009523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1267965"/>
            <a:ext cx="771428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2127219"/>
            <a:ext cx="438095" cy="38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015115"/>
            <a:ext cx="504761" cy="41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893463"/>
            <a:ext cx="466666" cy="45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4036" y="6248903"/>
            <a:ext cx="343209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4024501"/>
            <a:ext cx="409523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672" y="3159565"/>
            <a:ext cx="317178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