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8" r:id="rId6"/>
    <p:sldId id="347" r:id="rId7"/>
    <p:sldId id="345" r:id="rId8"/>
    <p:sldId id="343" r:id="rId9"/>
    <p:sldId id="341" r:id="rId10"/>
    <p:sldId id="340" r:id="rId11"/>
    <p:sldId id="339" r:id="rId12"/>
    <p:sldId id="338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935" y="2853055"/>
            <a:ext cx="10809605" cy="786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5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2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628590"/>
            <a:ext cx="10800000" cy="111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636970"/>
            <a:ext cx="10800000" cy="1802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9975850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53950"/>
            <a:ext cx="9714285" cy="4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830320"/>
            <a:ext cx="70091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635500"/>
            <a:ext cx="9796145" cy="125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10381615" cy="287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4580890"/>
            <a:ext cx="5075555" cy="212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05815" y="955040"/>
            <a:ext cx="7238365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363470"/>
            <a:ext cx="9933305" cy="180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4310380"/>
            <a:ext cx="4291965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2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1550"/>
            <a:ext cx="10050145" cy="144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64790"/>
            <a:ext cx="10396855" cy="155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0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3230926"/>
            <a:ext cx="1342857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5099067"/>
            <a:ext cx="1066666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2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260" y="972185"/>
            <a:ext cx="9940925" cy="241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3717290"/>
            <a:ext cx="99218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20090" y="4509135"/>
            <a:ext cx="99218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67080" y="5300980"/>
            <a:ext cx="14966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279650" y="5300980"/>
            <a:ext cx="834453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51180" y="6206490"/>
            <a:ext cx="834453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4530" y="1315085"/>
            <a:ext cx="802576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530" y="2581275"/>
            <a:ext cx="9331325" cy="1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4530" y="4211955"/>
            <a:ext cx="797560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4530" y="5430520"/>
            <a:ext cx="899985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32215" y="1315085"/>
            <a:ext cx="98996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  <p:bldP spid="2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3060735"/>
            <a:ext cx="1028571" cy="3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120" y="2637155"/>
            <a:ext cx="2446655" cy="317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200"/>
            <a:ext cx="10800000" cy="4855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3802569"/>
            <a:ext cx="304761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4746939"/>
            <a:ext cx="561904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r="38894"/>
          <a:stretch>
            <a:fillRect/>
          </a:stretch>
        </p:blipFill>
        <p:spPr>
          <a:xfrm>
            <a:off x="8688070" y="4293235"/>
            <a:ext cx="2164080" cy="258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3176610"/>
            <a:ext cx="780952" cy="36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997200"/>
            <a:ext cx="3308350" cy="270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502775" cy="43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3840" y="4220845"/>
            <a:ext cx="132016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4364990"/>
            <a:ext cx="2816225" cy="23050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796790"/>
            <a:ext cx="9502775" cy="94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960235" y="5085080"/>
            <a:ext cx="136842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4011792"/>
            <a:ext cx="428571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3809" y="4011792"/>
            <a:ext cx="304761" cy="3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4936118"/>
            <a:ext cx="780952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436745"/>
            <a:ext cx="6890385" cy="247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200644"/>
            <a:ext cx="361904" cy="36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2024-05-05T15:32:39Z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