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2943225"/>
            <a:ext cx="62198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6692" y="4132191"/>
            <a:ext cx="385436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422005" cy="469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8544560" y="1484630"/>
            <a:ext cx="3091180" cy="33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305681"/>
            <a:ext cx="447619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/>
          <a:stretch>
            <a:fillRect/>
          </a:stretch>
        </p:blipFill>
        <p:spPr>
          <a:xfrm>
            <a:off x="9408795" y="4057015"/>
            <a:ext cx="2926080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4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5315" y="1934274"/>
            <a:ext cx="259174" cy="29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539565"/>
            <a:ext cx="10800000" cy="485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6004" y="3705902"/>
            <a:ext cx="476191" cy="4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576" y="4611933"/>
            <a:ext cx="561904" cy="5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6480" y="4621470"/>
            <a:ext cx="3447619" cy="5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940935"/>
            <a:ext cx="2790825" cy="185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1676" y="2592000"/>
            <a:ext cx="1310063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6153" y="2592000"/>
            <a:ext cx="1310063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2865" y="3297600"/>
            <a:ext cx="1288469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2162" y="3312000"/>
            <a:ext cx="439087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1889" y="4024800"/>
            <a:ext cx="1734754" cy="3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5436" y="4017600"/>
            <a:ext cx="1259676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7858" y="4032000"/>
            <a:ext cx="806193" cy="3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9474" y="4730400"/>
            <a:ext cx="2533749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8561" y="6177600"/>
            <a:ext cx="374303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/>
          <a:stretch>
            <a:fillRect/>
          </a:stretch>
        </p:blipFill>
        <p:spPr>
          <a:xfrm>
            <a:off x="9120505" y="1916430"/>
            <a:ext cx="4441190" cy="36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4087956"/>
            <a:ext cx="438095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9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9022" y="1177171"/>
            <a:ext cx="372001" cy="34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6903" y="1899071"/>
            <a:ext cx="850289" cy="41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