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6" r:id="rId12"/>
    <p:sldId id="353" r:id="rId13"/>
    <p:sldId id="352" r:id="rId14"/>
    <p:sldId id="350" r:id="rId15"/>
    <p:sldId id="349" r:id="rId16"/>
    <p:sldId id="348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7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99"/>
          <a:stretch>
            <a:fillRect/>
          </a:stretch>
        </p:blipFill>
        <p:spPr>
          <a:xfrm>
            <a:off x="1631950" y="3284855"/>
            <a:ext cx="1080008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9915"/>
            <a:ext cx="10800000" cy="128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1621463"/>
            <a:ext cx="219047" cy="2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1781625"/>
            <a:ext cx="10800000" cy="2950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409255"/>
            <a:ext cx="10800000" cy="2520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94908" y="6509582"/>
            <a:ext cx="542857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393430"/>
            <a:ext cx="257141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181523"/>
            <a:ext cx="266666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057465"/>
            <a:ext cx="10800000" cy="1849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20005" y="4886688"/>
            <a:ext cx="295238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412259"/>
            <a:ext cx="247619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812130"/>
            <a:ext cx="266666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8688705" y="1916430"/>
            <a:ext cx="2423885" cy="333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172343"/>
            <a:ext cx="247619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6" r="50888"/>
          <a:stretch>
            <a:fillRect/>
          </a:stretch>
        </p:blipFill>
        <p:spPr>
          <a:xfrm>
            <a:off x="8904605" y="1700530"/>
            <a:ext cx="2231935" cy="333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096142"/>
            <a:ext cx="266666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/>
          <a:stretch>
            <a:fillRect/>
          </a:stretch>
        </p:blipFill>
        <p:spPr>
          <a:xfrm>
            <a:off x="9408885" y="3353435"/>
            <a:ext cx="4848135" cy="333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099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1012189"/>
            <a:ext cx="266666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2870948"/>
            <a:ext cx="685714" cy="28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619" y="4758304"/>
            <a:ext cx="3638095" cy="31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5396955"/>
            <a:ext cx="1704761" cy="31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7155" y="5201285"/>
            <a:ext cx="5143500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4220657"/>
            <a:ext cx="657142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2276475"/>
            <a:ext cx="4502785" cy="24955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31"/>
          <a:stretch>
            <a:fillRect/>
          </a:stretch>
        </p:blipFill>
        <p:spPr>
          <a:xfrm>
            <a:off x="1127760" y="4796790"/>
            <a:ext cx="10800080" cy="122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22908" y="5502189"/>
            <a:ext cx="2057142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94"/>
          <a:stretch>
            <a:fillRect/>
          </a:stretch>
        </p:blipFill>
        <p:spPr>
          <a:xfrm>
            <a:off x="745490" y="980625"/>
            <a:ext cx="10800080" cy="24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93019" y="2350753"/>
            <a:ext cx="685714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5" t="30267" r="58661" b="1993"/>
          <a:stretch>
            <a:fillRect/>
          </a:stretch>
        </p:blipFill>
        <p:spPr>
          <a:xfrm>
            <a:off x="4151630" y="2924810"/>
            <a:ext cx="4584065" cy="274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4120819"/>
            <a:ext cx="1028571" cy="28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5714" y="4731499"/>
            <a:ext cx="7800000" cy="32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5370805"/>
            <a:ext cx="1047619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571" y="5853251"/>
            <a:ext cx="1371428" cy="30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277110"/>
            <a:ext cx="426847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380" y="1115002"/>
            <a:ext cx="685714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2363887"/>
            <a:ext cx="714285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047" y="3641373"/>
            <a:ext cx="561904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4251516"/>
            <a:ext cx="361904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4251325"/>
            <a:ext cx="258127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1782459"/>
            <a:ext cx="571428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904" y="2383153"/>
            <a:ext cx="333333" cy="28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2308909"/>
            <a:ext cx="6428571" cy="33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39166"/>
            <a:ext cx="2428571" cy="32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85875"/>
            <a:ext cx="969518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87718"/>
            <a:ext cx="1009523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07665"/>
            <a:ext cx="739267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508095"/>
            <a:ext cx="6628571" cy="3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146887"/>
            <a:ext cx="8571428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91260"/>
            <a:ext cx="797115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202447"/>
            <a:ext cx="9771428" cy="35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60593"/>
            <a:ext cx="2209523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465830"/>
            <a:ext cx="1022794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2423135"/>
            <a:ext cx="1028571" cy="30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521"/>
            <a:ext cx="7866666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84" y="1700652"/>
            <a:ext cx="9685714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07214"/>
            <a:ext cx="1876190" cy="3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98523"/>
            <a:ext cx="5933333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89832"/>
            <a:ext cx="4238095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238" y="3499369"/>
            <a:ext cx="5352380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00215"/>
            <a:ext cx="1704761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7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2515"/>
            <a:ext cx="7546975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131060"/>
            <a:ext cx="9920605" cy="231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539565"/>
            <a:ext cx="10800000" cy="4186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80705"/>
            <a:ext cx="10800000" cy="240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8385"/>
            <a:ext cx="98037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595755"/>
            <a:ext cx="10104120" cy="211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357060"/>
            <a:ext cx="10800000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593090" y="3429000"/>
            <a:ext cx="101041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70" y="4149090"/>
            <a:ext cx="1010412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  <p:bldP spid="1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860425"/>
            <a:ext cx="653478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078067"/>
            <a:ext cx="9714285" cy="3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964828"/>
            <a:ext cx="342857" cy="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682875"/>
            <a:ext cx="10908030" cy="23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3" grpId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2384337"/>
            <a:ext cx="4152380" cy="32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714" y="3634447"/>
            <a:ext cx="333333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4245188"/>
            <a:ext cx="695238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2423963"/>
            <a:ext cx="542857" cy="2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1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952" y="2358341"/>
            <a:ext cx="342857" cy="32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86"/>
          <a:stretch>
            <a:fillRect/>
          </a:stretch>
        </p:blipFill>
        <p:spPr>
          <a:xfrm>
            <a:off x="1271905" y="2781300"/>
            <a:ext cx="10800080" cy="14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/>
          <a:stretch>
            <a:fillRect/>
          </a:stretch>
        </p:blipFill>
        <p:spPr>
          <a:xfrm>
            <a:off x="4872355" y="2709545"/>
            <a:ext cx="2135595" cy="306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8" t="4977" r="46220"/>
          <a:stretch>
            <a:fillRect/>
          </a:stretch>
        </p:blipFill>
        <p:spPr>
          <a:xfrm>
            <a:off x="4655820" y="2924810"/>
            <a:ext cx="3312795" cy="290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96049" y="3212280"/>
            <a:ext cx="304761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9725" y="4789805"/>
            <a:ext cx="28575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972000"/>
            <a:ext cx="10800000" cy="249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4330" y="3052562"/>
            <a:ext cx="161904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1" t="4708"/>
          <a:stretch>
            <a:fillRect/>
          </a:stretch>
        </p:blipFill>
        <p:spPr>
          <a:xfrm>
            <a:off x="4872355" y="2996565"/>
            <a:ext cx="4991735" cy="291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