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8" r:id="rId15"/>
    <p:sldId id="336" r:id="rId16"/>
    <p:sldId id="335" r:id="rId17"/>
    <p:sldId id="334" r:id="rId18"/>
    <p:sldId id="332" r:id="rId19"/>
    <p:sldId id="331" r:id="rId20"/>
    <p:sldId id="329" r:id="rId21"/>
    <p:sldId id="328" r:id="rId22"/>
    <p:sldId id="32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0" y="3000375"/>
            <a:ext cx="62103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3115716"/>
            <a:ext cx="352380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/>
          <a:stretch>
            <a:fillRect/>
          </a:stretch>
        </p:blipFill>
        <p:spPr>
          <a:xfrm>
            <a:off x="8256270" y="3860800"/>
            <a:ext cx="4587875" cy="255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540385"/>
            <a:ext cx="8966835" cy="2891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2060575"/>
            <a:ext cx="16732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3213100"/>
            <a:ext cx="8966835" cy="340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12895" y="3429000"/>
            <a:ext cx="96075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4741291"/>
            <a:ext cx="352380" cy="37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220845"/>
            <a:ext cx="10526395" cy="27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5628152"/>
            <a:ext cx="409523" cy="36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23995"/>
            <a:ext cx="10800000" cy="360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645350"/>
            <a:ext cx="10800000" cy="322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0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0159" y="2711653"/>
            <a:ext cx="923074" cy="42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9314" y="5766450"/>
            <a:ext cx="316007" cy="41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672" y="2930223"/>
            <a:ext cx="317178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3573145"/>
            <a:ext cx="3190875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583380"/>
            <a:ext cx="10800000" cy="531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1569" y="3577711"/>
            <a:ext cx="352380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/>
          <a:stretch>
            <a:fillRect/>
          </a:stretch>
        </p:blipFill>
        <p:spPr>
          <a:xfrm>
            <a:off x="8616315" y="3904615"/>
            <a:ext cx="3954145" cy="295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3029781"/>
            <a:ext cx="847619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1428" y="3906243"/>
            <a:ext cx="304761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3789045"/>
            <a:ext cx="7178040" cy="23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900245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8712" y="3808854"/>
            <a:ext cx="857142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2997" y="4686205"/>
            <a:ext cx="1085714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5378" y="4686205"/>
            <a:ext cx="304761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95" y="4293235"/>
            <a:ext cx="6999605" cy="245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96190" y="5524792"/>
            <a:ext cx="409523" cy="36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939020" cy="4237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1556385"/>
            <a:ext cx="2147570" cy="27254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