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1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1845" y="3019425"/>
            <a:ext cx="806767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2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2857" y="3156550"/>
            <a:ext cx="161904" cy="6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91428" y="3204247"/>
            <a:ext cx="1133333" cy="46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1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13553" y="2884033"/>
            <a:ext cx="302644" cy="342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3500755"/>
            <a:ext cx="2686050" cy="2273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467810"/>
            <a:ext cx="10800000" cy="3990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04100" y="2820454"/>
            <a:ext cx="390476" cy="40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4292600"/>
            <a:ext cx="2486660" cy="2270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0000" y="5168869"/>
            <a:ext cx="504760" cy="46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9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3286593"/>
            <a:ext cx="628571" cy="40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2852420"/>
            <a:ext cx="2731770" cy="2969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404945"/>
            <a:ext cx="10800000" cy="2152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1989270"/>
            <a:ext cx="10800000" cy="3007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2400" y="3068955"/>
            <a:ext cx="156527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4077335"/>
            <a:ext cx="133159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59975" y="4318635"/>
            <a:ext cx="2068195" cy="223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225"/>
          <a:stretch>
            <a:fillRect/>
          </a:stretch>
        </p:blipFill>
        <p:spPr>
          <a:xfrm>
            <a:off x="839470" y="764540"/>
            <a:ext cx="8474710" cy="151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3212465"/>
            <a:ext cx="6876415" cy="2385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35"/>
          <a:stretch>
            <a:fillRect/>
          </a:stretch>
        </p:blipFill>
        <p:spPr>
          <a:xfrm>
            <a:off x="-960755" y="2421255"/>
            <a:ext cx="8474710" cy="3330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0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04510" y="790575"/>
            <a:ext cx="1694180" cy="1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22160" y="2483485"/>
            <a:ext cx="117665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7087" y="6089104"/>
            <a:ext cx="1059783" cy="38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6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2024-05-05T02:11:08Z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