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014345"/>
            <a:ext cx="102489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2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8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74115"/>
            <a:ext cx="9326880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0" y="2887980"/>
            <a:ext cx="9273540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530" y="4700905"/>
            <a:ext cx="10118090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086485"/>
            <a:ext cx="847280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70" y="2638425"/>
            <a:ext cx="8397875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158615"/>
            <a:ext cx="8939530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70" y="5753735"/>
            <a:ext cx="878776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3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420" y="1234440"/>
            <a:ext cx="372427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420" y="2233295"/>
            <a:ext cx="70732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3420" y="3256915"/>
            <a:ext cx="691578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8660" y="4446905"/>
            <a:ext cx="724344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80415" y="5777865"/>
            <a:ext cx="698627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3" grpId="0" bldLvl="0" animBg="1"/>
      <p:bldP spid="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196340"/>
            <a:ext cx="541464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492375"/>
            <a:ext cx="9857105" cy="239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1124585"/>
            <a:ext cx="434086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