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933700"/>
            <a:ext cx="99631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340"/>
            <a:ext cx="8344535" cy="551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8455"/>
            <a:ext cx="10800000" cy="495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20" y="891701"/>
            <a:ext cx="1009523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9" y="4839038"/>
            <a:ext cx="1771428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09" b="46232"/>
          <a:stretch>
            <a:fillRect/>
          </a:stretch>
        </p:blipFill>
        <p:spPr>
          <a:xfrm>
            <a:off x="4152265" y="3716655"/>
            <a:ext cx="451231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3191451"/>
            <a:ext cx="809523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644900"/>
            <a:ext cx="344805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4174846"/>
            <a:ext cx="447619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4117653"/>
            <a:ext cx="1085714" cy="4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1296076"/>
            <a:ext cx="400000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311128"/>
            <a:ext cx="361904" cy="36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509135"/>
            <a:ext cx="2597785" cy="220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182625"/>
            <a:ext cx="409523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/>
          <a:stretch>
            <a:fillRect/>
          </a:stretch>
        </p:blipFill>
        <p:spPr>
          <a:xfrm>
            <a:off x="6744335" y="2852420"/>
            <a:ext cx="3866515" cy="328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51180"/>
            <a:ext cx="10414635" cy="417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437380"/>
            <a:ext cx="10414635" cy="258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4580890"/>
            <a:ext cx="5022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4285" y="3425393"/>
            <a:ext cx="1000000" cy="40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4341836"/>
            <a:ext cx="1390476" cy="40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809" y="4341836"/>
            <a:ext cx="961904" cy="40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3338" y="2850646"/>
            <a:ext cx="327493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3891718"/>
            <a:ext cx="323809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919330"/>
            <a:ext cx="1180952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4787313"/>
            <a:ext cx="1190476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248605"/>
            <a:ext cx="514285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6" y="3852509"/>
            <a:ext cx="819047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396105"/>
            <a:ext cx="7190105" cy="24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7777" y="2098359"/>
            <a:ext cx="741098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191265"/>
            <a:ext cx="1047619" cy="4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3012121"/>
            <a:ext cx="2476190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34302" y="6085756"/>
            <a:ext cx="964175" cy="44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1230029"/>
            <a:ext cx="438095" cy="36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1182245"/>
            <a:ext cx="990476" cy="44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4739353"/>
            <a:ext cx="2047619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4739353"/>
            <a:ext cx="1180952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248617"/>
            <a:ext cx="390476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76515"/>
            <a:ext cx="10800000" cy="192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050" y="4420367"/>
            <a:ext cx="838096" cy="38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6241" y="5337307"/>
            <a:ext cx="285714" cy="36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