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971800"/>
            <a:ext cx="80391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3809" y="3332655"/>
            <a:ext cx="420813" cy="3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3445" y="4051747"/>
            <a:ext cx="195896" cy="7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2138" y="4015430"/>
            <a:ext cx="116086" cy="5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2987" y="4008166"/>
            <a:ext cx="413558" cy="39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6545" y="4015430"/>
            <a:ext cx="428069" cy="38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3636" y="4015430"/>
            <a:ext cx="1276952" cy="39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9610" y="4022693"/>
            <a:ext cx="442580" cy="34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8961" y="6179969"/>
            <a:ext cx="1305974" cy="39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1533" y="2101747"/>
            <a:ext cx="376581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5151" y="3745016"/>
            <a:ext cx="368022" cy="47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084" y="3745016"/>
            <a:ext cx="547754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4101" y="4583768"/>
            <a:ext cx="1018480" cy="4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258547"/>
            <a:ext cx="380952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667750" cy="455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4076700"/>
            <a:ext cx="4381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4004945"/>
            <a:ext cx="3062605" cy="176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2590"/>
            <a:ext cx="10800000" cy="384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086" y="2824441"/>
            <a:ext cx="1695237" cy="5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293235"/>
            <a:ext cx="1918335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1344131"/>
            <a:ext cx="628571" cy="4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3223874"/>
            <a:ext cx="504760" cy="45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860800"/>
            <a:ext cx="2387600" cy="27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4183133"/>
            <a:ext cx="580952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932555"/>
            <a:ext cx="303276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4196821"/>
            <a:ext cx="485713" cy="41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4196821"/>
            <a:ext cx="333333" cy="40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5093664"/>
            <a:ext cx="1228571" cy="45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/>
          <a:stretch>
            <a:fillRect/>
          </a:stretch>
        </p:blipFill>
        <p:spPr>
          <a:xfrm>
            <a:off x="5375910" y="4652645"/>
            <a:ext cx="3531235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