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7" r:id="rId4"/>
    <p:sldId id="365" r:id="rId5"/>
    <p:sldId id="364" r:id="rId6"/>
    <p:sldId id="363" r:id="rId7"/>
    <p:sldId id="362" r:id="rId8"/>
    <p:sldId id="360" r:id="rId9"/>
    <p:sldId id="356" r:id="rId10"/>
    <p:sldId id="355" r:id="rId11"/>
    <p:sldId id="354" r:id="rId12"/>
    <p:sldId id="353" r:id="rId13"/>
    <p:sldId id="351" r:id="rId14"/>
    <p:sldId id="349" r:id="rId15"/>
    <p:sldId id="347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38" r:id="rId24"/>
    <p:sldId id="337" r:id="rId25"/>
    <p:sldId id="336" r:id="rId26"/>
    <p:sldId id="335" r:id="rId27"/>
    <p:sldId id="333" r:id="rId28"/>
    <p:sldId id="331" r:id="rId29"/>
    <p:sldId id="330" r:id="rId30"/>
    <p:sldId id="328" r:id="rId31"/>
    <p:sldId id="327" r:id="rId32"/>
    <p:sldId id="326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41"/>
          <a:stretch>
            <a:fillRect/>
          </a:stretch>
        </p:blipFill>
        <p:spPr>
          <a:xfrm>
            <a:off x="983615" y="2920365"/>
            <a:ext cx="10800080" cy="101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6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801102"/>
            <a:ext cx="266666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2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421197"/>
            <a:ext cx="295238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99"/>
          <a:stretch>
            <a:fillRect/>
          </a:stretch>
        </p:blipFill>
        <p:spPr>
          <a:xfrm>
            <a:off x="3143885" y="3213100"/>
            <a:ext cx="5400130" cy="338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3091421"/>
            <a:ext cx="247619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5"/>
          <a:stretch>
            <a:fillRect/>
          </a:stretch>
        </p:blipFill>
        <p:spPr>
          <a:xfrm>
            <a:off x="7032715" y="3213100"/>
            <a:ext cx="5255805" cy="338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364805"/>
            <a:ext cx="10800000" cy="1501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11955"/>
            <a:ext cx="10800000" cy="4446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0332" y="2023995"/>
            <a:ext cx="247619" cy="25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4940935"/>
            <a:ext cx="8980170" cy="1978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2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973939"/>
            <a:ext cx="266666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7"/>
          <a:stretch>
            <a:fillRect/>
          </a:stretch>
        </p:blipFill>
        <p:spPr>
          <a:xfrm>
            <a:off x="7464425" y="3357245"/>
            <a:ext cx="4436745" cy="260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1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510880"/>
            <a:ext cx="295238" cy="24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/>
          <a:stretch>
            <a:fillRect/>
          </a:stretch>
        </p:blipFill>
        <p:spPr>
          <a:xfrm>
            <a:off x="4007485" y="3140710"/>
            <a:ext cx="5424170" cy="306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6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15238" y="1887797"/>
            <a:ext cx="676190" cy="286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8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77142" y="1153040"/>
            <a:ext cx="361904" cy="238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6190" y="1820034"/>
            <a:ext cx="552380" cy="25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9523" y="3106377"/>
            <a:ext cx="5657142" cy="32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809" y="3782899"/>
            <a:ext cx="1028571" cy="31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85"/>
          <a:stretch>
            <a:fillRect/>
          </a:stretch>
        </p:blipFill>
        <p:spPr>
          <a:xfrm>
            <a:off x="1847850" y="3860985"/>
            <a:ext cx="10800080" cy="2765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8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1904" y="2987554"/>
            <a:ext cx="723809" cy="31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60"/>
          <a:stretch>
            <a:fillRect/>
          </a:stretch>
        </p:blipFill>
        <p:spPr>
          <a:xfrm>
            <a:off x="5375910" y="2636520"/>
            <a:ext cx="1775550" cy="3244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3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58095" y="1210483"/>
            <a:ext cx="219047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9047" y="3204202"/>
            <a:ext cx="571428" cy="25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0476" y="3833797"/>
            <a:ext cx="1380952" cy="32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8095" y="5169302"/>
            <a:ext cx="7228571" cy="32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7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48571" y="5137132"/>
            <a:ext cx="695238" cy="314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2380" y="5146663"/>
            <a:ext cx="1066666" cy="295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7142" y="5813847"/>
            <a:ext cx="304761" cy="314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0476" y="1400841"/>
            <a:ext cx="1761904" cy="31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10476" y="2773134"/>
            <a:ext cx="361904" cy="28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8095" y="4774395"/>
            <a:ext cx="371428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7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00588"/>
            <a:ext cx="4438095" cy="32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77175"/>
            <a:ext cx="9600000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395220"/>
            <a:ext cx="624903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444240"/>
            <a:ext cx="9047480" cy="114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1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3860800"/>
            <a:ext cx="8211820" cy="265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1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68845"/>
            <a:ext cx="10800000" cy="1313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860552"/>
            <a:ext cx="9714285" cy="32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4531527"/>
            <a:ext cx="2247619" cy="316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43809" y="4531527"/>
            <a:ext cx="7380952" cy="32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8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971550"/>
            <a:ext cx="8095615" cy="90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2139315"/>
            <a:ext cx="10166350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3165475"/>
            <a:ext cx="6090920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90" y="4264660"/>
            <a:ext cx="654177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27800" y="3319145"/>
            <a:ext cx="516636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  <p:bldP spid="26" grpId="0" bldLvl="0" animBg="1"/>
      <p:bldP spid="33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0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724850"/>
            <a:ext cx="10800000" cy="2037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5" y="5373370"/>
            <a:ext cx="3171825" cy="14287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0945"/>
            <a:ext cx="451993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59865"/>
            <a:ext cx="5361904" cy="33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547245"/>
            <a:ext cx="1923809" cy="29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244215"/>
            <a:ext cx="513461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906520"/>
            <a:ext cx="6852920" cy="13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6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43809" y="2430569"/>
            <a:ext cx="1285714" cy="343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345"/>
            <a:ext cx="6780952" cy="32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811655"/>
            <a:ext cx="985520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80028"/>
            <a:ext cx="9761904" cy="32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139440"/>
            <a:ext cx="4055110" cy="129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1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6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908685"/>
            <a:ext cx="10159365" cy="294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35" y="4096835"/>
            <a:ext cx="10800000" cy="3280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/>
          <p:cNvSpPr/>
          <p:nvPr/>
        </p:nvSpPr>
        <p:spPr bwMode="white">
          <a:xfrm>
            <a:off x="695239" y="4220790"/>
            <a:ext cx="7314285" cy="32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95325" y="4870450"/>
            <a:ext cx="8489950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95239" y="5946627"/>
            <a:ext cx="8657142" cy="3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77142" y="2422050"/>
            <a:ext cx="1676190" cy="29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4" t="-841" r="60660" b="841"/>
          <a:stretch>
            <a:fillRect/>
          </a:stretch>
        </p:blipFill>
        <p:spPr>
          <a:xfrm>
            <a:off x="4872355" y="2276475"/>
            <a:ext cx="2304325" cy="3244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2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77142" y="1812871"/>
            <a:ext cx="742857" cy="24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9523" y="3035957"/>
            <a:ext cx="657142" cy="26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5"/>
          <a:stretch>
            <a:fillRect/>
          </a:stretch>
        </p:blipFill>
        <p:spPr>
          <a:xfrm>
            <a:off x="4008030" y="3429000"/>
            <a:ext cx="6504395" cy="3244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3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2404526"/>
            <a:ext cx="657142" cy="27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862395"/>
            <a:ext cx="10800000" cy="189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48577" y="4313530"/>
            <a:ext cx="647619" cy="28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2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6666" y="2433796"/>
            <a:ext cx="866666" cy="27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844615"/>
            <a:ext cx="10800000" cy="488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515" y="3284670"/>
            <a:ext cx="10800000" cy="123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640038" y="4128270"/>
            <a:ext cx="1361904" cy="28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19"/>
          <a:stretch>
            <a:fillRect/>
          </a:stretch>
        </p:blipFill>
        <p:spPr>
          <a:xfrm>
            <a:off x="3935730" y="4581525"/>
            <a:ext cx="3792220" cy="188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5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2380" y="2468650"/>
            <a:ext cx="571428" cy="24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/>
          <a:stretch>
            <a:fillRect/>
          </a:stretch>
        </p:blipFill>
        <p:spPr>
          <a:xfrm>
            <a:off x="4584155" y="2780665"/>
            <a:ext cx="4343945" cy="2885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4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020222"/>
            <a:ext cx="295238" cy="25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2024-05-05T00:45:08Z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