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5" r:id="rId5"/>
    <p:sldId id="334" r:id="rId6"/>
    <p:sldId id="333" r:id="rId7"/>
    <p:sldId id="331" r:id="rId8"/>
    <p:sldId id="330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png"/><Relationship Id="rId2" Type="http://schemas.openxmlformats.org/officeDocument/2006/relationships/image" Target="../media/image15.png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00175" y="3019425"/>
            <a:ext cx="9391650" cy="8191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116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462857" y="1124666"/>
            <a:ext cx="1095238" cy="496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29523" y="3872655"/>
            <a:ext cx="1142857" cy="524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42877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027589" y="2557116"/>
            <a:ext cx="1546019" cy="349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804024" y="6144093"/>
            <a:ext cx="936530" cy="327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16315" y="4004945"/>
            <a:ext cx="3120390" cy="230949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32215" y="1412875"/>
            <a:ext cx="2797175" cy="18649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888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00952" y="2258415"/>
            <a:ext cx="400001" cy="419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260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39047" y="2210693"/>
            <a:ext cx="361904" cy="409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021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961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10476" y="3174587"/>
            <a:ext cx="390476" cy="410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10445" y="3716655"/>
            <a:ext cx="2175510" cy="25914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946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367619" y="2375220"/>
            <a:ext cx="447619" cy="3913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996190" y="2298854"/>
            <a:ext cx="447619" cy="534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615238" y="2384765"/>
            <a:ext cx="419047" cy="381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986666" y="3320245"/>
            <a:ext cx="428571" cy="381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605714" y="3234334"/>
            <a:ext cx="1038095" cy="534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776"/>
          <a:stretch>
            <a:fillRect/>
          </a:stretch>
        </p:blipFill>
        <p:spPr>
          <a:xfrm>
            <a:off x="7320280" y="3789045"/>
            <a:ext cx="3978275" cy="25749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945" y="540385"/>
            <a:ext cx="8583295" cy="17246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70" y="2132965"/>
            <a:ext cx="8583295" cy="4445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919605" y="5168900"/>
            <a:ext cx="2962275" cy="57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8982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853179" y="2029268"/>
            <a:ext cx="422831" cy="380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69034" y="2029268"/>
            <a:ext cx="558138" cy="363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82361" y="2849709"/>
            <a:ext cx="769554" cy="3721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386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760" y="2708910"/>
            <a:ext cx="5062220" cy="37471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NiMDQxMmI5MjJhMWU2NmI1NTU5OWM5MDZjMGY4ND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62</cp:revision>
  <dcterms:created xsi:type="dcterms:W3CDTF">2015-09-16T06:44:00Z</dcterms:created>
  <dcterms:modified xsi:type="dcterms:W3CDTF">2024-05-05T02:00:41Z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ICV">
    <vt:lpwstr>0803F182AC044BA3913AF2E555CD301E</vt:lpwstr>
  </property>
</Properties>
</file>