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2348865"/>
            <a:ext cx="891540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365"/>
            <a:ext cx="7361904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52930"/>
            <a:ext cx="516128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239216"/>
            <a:ext cx="6247619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044315"/>
            <a:ext cx="560641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4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873644"/>
            <a:ext cx="342858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1557020"/>
            <a:ext cx="8149590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440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5874191"/>
            <a:ext cx="342857" cy="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095" y="5969564"/>
            <a:ext cx="342857" cy="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659" y="1313917"/>
            <a:ext cx="324282" cy="5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659" y="1410356"/>
            <a:ext cx="324282" cy="5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2182251"/>
            <a:ext cx="352380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3955916"/>
            <a:ext cx="352380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153054"/>
            <a:ext cx="361904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293050"/>
            <a:ext cx="10800000" cy="182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8571" y="3449203"/>
            <a:ext cx="380952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3420620"/>
            <a:ext cx="1000000" cy="4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468445"/>
            <a:ext cx="10800000" cy="345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4435" y="3328711"/>
            <a:ext cx="352380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573145"/>
            <a:ext cx="10272395" cy="32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7976" y="4076000"/>
            <a:ext cx="80715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8867" y="6284000"/>
            <a:ext cx="879077" cy="3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4754744"/>
            <a:ext cx="819047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5612293"/>
            <a:ext cx="819047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477031"/>
            <a:ext cx="819047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4068893"/>
            <a:ext cx="1066666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106268"/>
            <a:ext cx="371428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096736"/>
            <a:ext cx="371428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2925991"/>
            <a:ext cx="971428" cy="4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2060181"/>
            <a:ext cx="1000000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2976545"/>
            <a:ext cx="580952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258207"/>
            <a:ext cx="380952" cy="3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2221774"/>
            <a:ext cx="447619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9695" y="2117090"/>
            <a:ext cx="19043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809" y="2927753"/>
            <a:ext cx="980952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6666" y="3786376"/>
            <a:ext cx="476190" cy="4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00952" y="3834078"/>
            <a:ext cx="285714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333" y="3834078"/>
            <a:ext cx="200000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238695"/>
            <a:ext cx="438095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1210121"/>
            <a:ext cx="504761" cy="4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2896019"/>
            <a:ext cx="1000000" cy="47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12140"/>
            <a:ext cx="9217025" cy="36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315" y="3500755"/>
            <a:ext cx="48704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932555"/>
            <a:ext cx="9217025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4883562"/>
            <a:ext cx="323809" cy="36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