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34" r:id="rId16"/>
    <p:sldId id="333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0" y="3028950"/>
            <a:ext cx="4038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366824"/>
            <a:ext cx="342858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3153699"/>
            <a:ext cx="447619" cy="4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3153699"/>
            <a:ext cx="457142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573145"/>
            <a:ext cx="9888220" cy="322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210"/>
            <a:ext cx="10671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4286" y="3951974"/>
            <a:ext cx="404638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4364990"/>
            <a:ext cx="211963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8640"/>
            <a:ext cx="9875520" cy="495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705" y="3212465"/>
            <a:ext cx="4864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/>
          <a:stretch>
            <a:fillRect/>
          </a:stretch>
        </p:blipFill>
        <p:spPr>
          <a:xfrm>
            <a:off x="9048750" y="3932555"/>
            <a:ext cx="4226560" cy="272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4002786"/>
            <a:ext cx="323809" cy="3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4292600"/>
            <a:ext cx="220091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231067"/>
            <a:ext cx="1028571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3967054"/>
            <a:ext cx="990476" cy="4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3967054"/>
            <a:ext cx="980952" cy="4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20935" r="29551"/>
          <a:stretch>
            <a:fillRect/>
          </a:stretch>
        </p:blipFill>
        <p:spPr>
          <a:xfrm>
            <a:off x="7896225" y="3572510"/>
            <a:ext cx="3168650" cy="356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71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3"/>
          <a:stretch>
            <a:fillRect/>
          </a:stretch>
        </p:blipFill>
        <p:spPr>
          <a:xfrm>
            <a:off x="1487805" y="2132330"/>
            <a:ext cx="10257155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100" y="2421956"/>
            <a:ext cx="280395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4047" y="3282333"/>
            <a:ext cx="1013040" cy="35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/>
          <a:stretch>
            <a:fillRect/>
          </a:stretch>
        </p:blipFill>
        <p:spPr>
          <a:xfrm>
            <a:off x="1991360" y="3860800"/>
            <a:ext cx="7710170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1904" y="5884127"/>
            <a:ext cx="1771428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853055"/>
            <a:ext cx="673354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53333" y="2515647"/>
            <a:ext cx="1990476" cy="4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3487573"/>
            <a:ext cx="1990476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4285" y="3458987"/>
            <a:ext cx="457142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4335627"/>
            <a:ext cx="457142" cy="4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285" y="4354684"/>
            <a:ext cx="438095" cy="4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1428" y="4364213"/>
            <a:ext cx="533333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9047" y="5250381"/>
            <a:ext cx="2209523" cy="7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0152" y="3662931"/>
            <a:ext cx="1379842" cy="4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1516" y="3689312"/>
            <a:ext cx="949190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2136" y="4568702"/>
            <a:ext cx="404284" cy="30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3744" y="4507145"/>
            <a:ext cx="421862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5605" y="1288415"/>
            <a:ext cx="303657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65" y="2201764"/>
            <a:ext cx="47877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0080" y="2129425"/>
            <a:ext cx="1427301" cy="46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430" y="1993265"/>
            <a:ext cx="12192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714" y="3049216"/>
            <a:ext cx="990476" cy="4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4002067"/>
            <a:ext cx="1000000" cy="4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6190" y="4002067"/>
            <a:ext cx="533334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4897748"/>
            <a:ext cx="428571" cy="46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229406"/>
            <a:ext cx="371428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2201829"/>
            <a:ext cx="476190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201829"/>
            <a:ext cx="514285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3059850"/>
            <a:ext cx="485714" cy="4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3069383"/>
            <a:ext cx="457142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2172021"/>
            <a:ext cx="485714" cy="4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2143449"/>
            <a:ext cx="438095" cy="4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2143449"/>
            <a:ext cx="447619" cy="4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3067276"/>
            <a:ext cx="1009523" cy="4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716655"/>
            <a:ext cx="472440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267606"/>
            <a:ext cx="314285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8904605" y="2708910"/>
            <a:ext cx="4468495" cy="269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81340"/>
            <a:ext cx="10800000" cy="189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182390"/>
            <a:ext cx="352380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