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1" r:id="rId5"/>
    <p:sldId id="349" r:id="rId6"/>
    <p:sldId id="348" r:id="rId7"/>
    <p:sldId id="347" r:id="rId8"/>
    <p:sldId id="346" r:id="rId9"/>
    <p:sldId id="344" r:id="rId10"/>
    <p:sldId id="343" r:id="rId11"/>
    <p:sldId id="342" r:id="rId12"/>
    <p:sldId id="341" r:id="rId13"/>
    <p:sldId id="339" r:id="rId14"/>
    <p:sldId id="337" r:id="rId15"/>
    <p:sldId id="336" r:id="rId16"/>
    <p:sldId id="335" r:id="rId17"/>
    <p:sldId id="333" r:id="rId18"/>
    <p:sldId id="332" r:id="rId19"/>
    <p:sldId id="330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1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9970" y="2924175"/>
            <a:ext cx="7591425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2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400" y="611955"/>
            <a:ext cx="10800000" cy="3051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23161" y="3234486"/>
            <a:ext cx="323809" cy="362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825" y="3500570"/>
            <a:ext cx="10800000" cy="3236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325" y="611320"/>
            <a:ext cx="10800000" cy="1760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21563" y="1692364"/>
            <a:ext cx="323809" cy="363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1916430"/>
            <a:ext cx="9011920" cy="4806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5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450" y="2564580"/>
            <a:ext cx="10800000" cy="3359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015"/>
          <a:stretch>
            <a:fillRect/>
          </a:stretch>
        </p:blipFill>
        <p:spPr>
          <a:xfrm>
            <a:off x="720090" y="972185"/>
            <a:ext cx="10800080" cy="1521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320000" y="2012783"/>
            <a:ext cx="1780951" cy="40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395" y="2564765"/>
            <a:ext cx="4465320" cy="3451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38"/>
          <a:stretch>
            <a:fillRect/>
          </a:stretch>
        </p:blipFill>
        <p:spPr>
          <a:xfrm>
            <a:off x="839470" y="980625"/>
            <a:ext cx="10800080" cy="1572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201284" y="1864726"/>
            <a:ext cx="971428" cy="46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20332" y="1855178"/>
            <a:ext cx="3066666" cy="448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20435"/>
            <a:ext cx="10800000" cy="3896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148571" y="4887958"/>
            <a:ext cx="1047619" cy="447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77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09828" y="2603852"/>
            <a:ext cx="757450" cy="352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26636" y="6264496"/>
            <a:ext cx="396340" cy="308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4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4796605"/>
            <a:ext cx="10800000" cy="1568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410785"/>
            <a:ext cx="10800000" cy="4035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4805" y="620395"/>
            <a:ext cx="7294245" cy="2761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624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325" y="1052830"/>
            <a:ext cx="961009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67080" y="1917065"/>
            <a:ext cx="502729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2924810"/>
            <a:ext cx="5099685" cy="102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5880735" y="1844675"/>
            <a:ext cx="5098415" cy="80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623570" y="4220845"/>
            <a:ext cx="9961245" cy="241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3" grpId="0" bldLvl="0" animBg="1"/>
      <p:bldP spid="2" grpId="0" bldLvl="0" animBg="1"/>
      <p:bldP spid="39" grpId="0" bldLvl="0" animBg="1"/>
      <p:bldP spid="4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7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96190" y="4357720"/>
            <a:ext cx="504761" cy="371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700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895" y="1144270"/>
            <a:ext cx="9277985" cy="1053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41680" y="2420620"/>
            <a:ext cx="360045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623570" y="3124200"/>
            <a:ext cx="946594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4439920" y="2420620"/>
            <a:ext cx="552196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767080" y="3789045"/>
            <a:ext cx="314960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767080" y="4549775"/>
            <a:ext cx="9249410" cy="2182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4007485" y="3860800"/>
            <a:ext cx="585978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9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38555"/>
            <a:ext cx="969645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1896110"/>
            <a:ext cx="344106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2638425"/>
            <a:ext cx="9770745" cy="168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152265" y="1916430"/>
            <a:ext cx="617982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681990" y="4572000"/>
            <a:ext cx="125539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681990" y="5367020"/>
            <a:ext cx="9910445" cy="907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37385" y="4509135"/>
            <a:ext cx="844169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6" grpId="0" bldLvl="0" animBg="1"/>
      <p:bldP spid="24" grpId="0" bldLvl="0" animBg="1"/>
      <p:bldP spid="47" grpId="0" bldLvl="0" animBg="1"/>
      <p:bldP spid="52" grpId="0" bldLvl="0" animBg="1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7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681990" y="1155065"/>
            <a:ext cx="6448425" cy="87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2334895"/>
            <a:ext cx="9828530" cy="1400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176135" y="1196975"/>
            <a:ext cx="311277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8" grpId="0" bldLvl="0" animBg="1"/>
      <p:bldP spid="2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55" y="668470"/>
            <a:ext cx="10800000" cy="4732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04426" y="4838181"/>
            <a:ext cx="809523" cy="381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080" y="5141595"/>
            <a:ext cx="4971415" cy="1747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00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6355080" y="3280410"/>
            <a:ext cx="2863215" cy="304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96195" y="6308600"/>
            <a:ext cx="2469160" cy="361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6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29523" y="4536405"/>
            <a:ext cx="514285" cy="362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7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15238" y="5234542"/>
            <a:ext cx="523809" cy="362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58095" y="5196398"/>
            <a:ext cx="1009523" cy="429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53333" y="5205934"/>
            <a:ext cx="438095" cy="381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53333" y="5978341"/>
            <a:ext cx="1028571" cy="476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6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96190" y="3450753"/>
            <a:ext cx="352380" cy="371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3284855"/>
            <a:ext cx="9718675" cy="3631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6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96190" y="2010408"/>
            <a:ext cx="352380" cy="381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656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92099" y="2634222"/>
            <a:ext cx="301791" cy="33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2024-05-05T14:59:28Z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