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0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8195" y="3019425"/>
            <a:ext cx="5514975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4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00952" y="1257776"/>
            <a:ext cx="400001" cy="409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9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0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20000" y="2162587"/>
            <a:ext cx="380952" cy="419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683895"/>
            <a:ext cx="9866630" cy="4853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56045" y="1269365"/>
            <a:ext cx="1391285" cy="871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92260" y="2392680"/>
            <a:ext cx="61150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9470" y="3213100"/>
            <a:ext cx="63563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27985" y="3936365"/>
            <a:ext cx="1843405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886"/>
          <a:stretch>
            <a:fillRect/>
          </a:stretch>
        </p:blipFill>
        <p:spPr>
          <a:xfrm>
            <a:off x="9840595" y="4220845"/>
            <a:ext cx="2319655" cy="2676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694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81327" y="4032594"/>
            <a:ext cx="569812" cy="475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36492" y="4023089"/>
            <a:ext cx="351384" cy="532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35926" y="4935564"/>
            <a:ext cx="1158619" cy="484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80"/>
          <a:stretch>
            <a:fillRect/>
          </a:stretch>
        </p:blipFill>
        <p:spPr>
          <a:xfrm>
            <a:off x="10848975" y="3789045"/>
            <a:ext cx="3076575" cy="2217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63</cp:revision>
  <dcterms:created xsi:type="dcterms:W3CDTF">2015-09-16T06:44:00Z</dcterms:created>
  <dcterms:modified xsi:type="dcterms:W3CDTF">2024-05-05T01:50:30Z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