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075" y="2571750"/>
            <a:ext cx="718185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267733"/>
            <a:ext cx="504761" cy="44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2250330"/>
            <a:ext cx="523809" cy="38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666" y="2231250"/>
            <a:ext cx="533333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5139210"/>
            <a:ext cx="342858" cy="38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7525" y="4094776"/>
            <a:ext cx="3349401" cy="160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4328" y="5884661"/>
            <a:ext cx="1769853" cy="39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58095" y="4061496"/>
            <a:ext cx="323809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3585457"/>
            <a:ext cx="361904" cy="36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077154"/>
            <a:ext cx="352380" cy="3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8398" y="3368369"/>
            <a:ext cx="331018" cy="33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4004945"/>
            <a:ext cx="3329940" cy="267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2380" y="3107799"/>
            <a:ext cx="1028571" cy="46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789045"/>
            <a:ext cx="2142490" cy="275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86666" y="2509149"/>
            <a:ext cx="390476" cy="41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9523" y="2499602"/>
            <a:ext cx="1009523" cy="41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523" y="2480507"/>
            <a:ext cx="1028571" cy="47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8551" y="4519826"/>
            <a:ext cx="868066" cy="35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4118" y="5329565"/>
            <a:ext cx="951534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7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63653" y="6337258"/>
            <a:ext cx="1496494" cy="33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500755"/>
            <a:ext cx="4338320" cy="278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1353451"/>
            <a:ext cx="523809" cy="4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288008"/>
            <a:ext cx="1009523" cy="4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0000" y="3365610"/>
            <a:ext cx="304761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890" y="3500755"/>
            <a:ext cx="9737725" cy="372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1248610"/>
            <a:ext cx="1028571" cy="4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2192903"/>
            <a:ext cx="1600000" cy="46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666" y="3165811"/>
            <a:ext cx="990476" cy="4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857" y="4148257"/>
            <a:ext cx="390476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5238" y="4138718"/>
            <a:ext cx="1019047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2665" y="1235075"/>
            <a:ext cx="272034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565"/>
            <a:ext cx="10800000" cy="355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3413160"/>
            <a:ext cx="361904" cy="36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644080"/>
            <a:ext cx="10800000" cy="321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4118259"/>
            <a:ext cx="314285" cy="36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3461973"/>
            <a:ext cx="409523" cy="36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3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