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8545" y="2971800"/>
            <a:ext cx="7534275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301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34398" y="2235483"/>
            <a:ext cx="445719" cy="408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3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7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24761" y="3219726"/>
            <a:ext cx="914285" cy="419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91428" y="4191201"/>
            <a:ext cx="1361904" cy="428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15238" y="4191201"/>
            <a:ext cx="333333" cy="419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85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2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00952" y="5178433"/>
            <a:ext cx="333333" cy="419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15238" y="5178433"/>
            <a:ext cx="485714" cy="438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43809" y="5178433"/>
            <a:ext cx="333333" cy="419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5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63</cp:revision>
  <dcterms:created xsi:type="dcterms:W3CDTF">2015-09-16T06:44:00Z</dcterms:created>
  <dcterms:modified xsi:type="dcterms:W3CDTF">2024-05-05T02:16:13Z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