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014345"/>
            <a:ext cx="73152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8080"/>
            <a:ext cx="10118725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35275"/>
            <a:ext cx="10838815" cy="297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3625"/>
            <a:ext cx="96735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10410"/>
            <a:ext cx="8553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877088"/>
            <a:ext cx="3352380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17925"/>
            <a:ext cx="9371965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1916430"/>
            <a:ext cx="86633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animBg="1"/>
      <p:bldP spid="1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784706"/>
            <a:ext cx="380952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3748" y="4487733"/>
            <a:ext cx="400806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4509135"/>
            <a:ext cx="227774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3156541"/>
            <a:ext cx="361905" cy="4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/>
          <a:stretch>
            <a:fillRect/>
          </a:stretch>
        </p:blipFill>
        <p:spPr>
          <a:xfrm>
            <a:off x="8996680" y="4509135"/>
            <a:ext cx="3195320" cy="217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320"/>
            <a:ext cx="10110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1085" y="3375406"/>
            <a:ext cx="365555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948495"/>
            <a:ext cx="10800000" cy="105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2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3225" y="1845310"/>
            <a:ext cx="10680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9730" y="2554605"/>
            <a:ext cx="1423035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2181874"/>
            <a:ext cx="323809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3972868"/>
            <a:ext cx="209523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4868366"/>
            <a:ext cx="580952" cy="4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