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48000"/>
            <a:ext cx="5943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1353209"/>
            <a:ext cx="390476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9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9790" y="2055646"/>
            <a:ext cx="332973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3870045"/>
            <a:ext cx="161904" cy="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3917711"/>
            <a:ext cx="1142857" cy="46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4823350"/>
            <a:ext cx="1076190" cy="4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5709923"/>
            <a:ext cx="1104761" cy="5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146766"/>
            <a:ext cx="904761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4024303"/>
            <a:ext cx="1228571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4062457"/>
            <a:ext cx="495238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904" y="4014765"/>
            <a:ext cx="485714" cy="51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2076877"/>
            <a:ext cx="1114285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714" y="3010308"/>
            <a:ext cx="571428" cy="4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915164"/>
            <a:ext cx="133333" cy="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924689"/>
            <a:ext cx="590476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0952" y="3981838"/>
            <a:ext cx="485714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1428" y="3981838"/>
            <a:ext cx="438095" cy="1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1428" y="3915164"/>
            <a:ext cx="2257142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4285" y="4848595"/>
            <a:ext cx="1171428" cy="5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64</cp:revision>
  <dcterms:created xsi:type="dcterms:W3CDTF">2015-09-16T06:44:00Z</dcterms:created>
  <dcterms:modified xsi:type="dcterms:W3CDTF">2024-05-05T01:50:04Z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9221F83786DA431C911EAB0B4EC78287_13</vt:lpwstr>
  </property>
</Properties>
</file>