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781175"/>
            <a:ext cx="11134725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1181888"/>
            <a:ext cx="1009523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5646793"/>
            <a:ext cx="2038095" cy="46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2070668"/>
            <a:ext cx="1009523" cy="46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968709"/>
            <a:ext cx="514285" cy="47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54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899047"/>
            <a:ext cx="352380" cy="36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82"/>
          <a:stretch>
            <a:fillRect/>
          </a:stretch>
        </p:blipFill>
        <p:spPr>
          <a:xfrm>
            <a:off x="1271905" y="5876925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7"/>
          <a:stretch>
            <a:fillRect/>
          </a:stretch>
        </p:blipFill>
        <p:spPr>
          <a:xfrm>
            <a:off x="839470" y="1052380"/>
            <a:ext cx="10800080" cy="17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540385"/>
            <a:ext cx="9664700" cy="340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789045"/>
            <a:ext cx="9664700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48115" y="4797425"/>
            <a:ext cx="41021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4671878"/>
            <a:ext cx="361904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5502271"/>
            <a:ext cx="352380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42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2496225"/>
            <a:ext cx="2114285" cy="46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85" y="3336157"/>
            <a:ext cx="980952" cy="46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860800"/>
            <a:ext cx="5404485" cy="28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84530"/>
            <a:ext cx="9225915" cy="355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04380" y="1949450"/>
            <a:ext cx="10312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65" y="3572510"/>
            <a:ext cx="11480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8570" y="3572510"/>
            <a:ext cx="72453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76700"/>
            <a:ext cx="9225915" cy="237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79650" y="4220845"/>
            <a:ext cx="58483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6225" y="4149090"/>
            <a:ext cx="8248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805" y="5012690"/>
            <a:ext cx="8585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1945" y="4869180"/>
            <a:ext cx="8642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7850" y="5805170"/>
            <a:ext cx="8483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4509347"/>
            <a:ext cx="2028571" cy="4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4537951"/>
            <a:ext cx="971428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501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3469356"/>
            <a:ext cx="476190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761" y="3478881"/>
            <a:ext cx="514285" cy="3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653280"/>
            <a:ext cx="6986905" cy="209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1766" y="1086871"/>
            <a:ext cx="393738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4953" y="1086871"/>
            <a:ext cx="393738" cy="36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5849" y="2539179"/>
            <a:ext cx="5159613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188" y="3277641"/>
            <a:ext cx="918722" cy="3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2317" y="3277641"/>
            <a:ext cx="459361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155" y="2048510"/>
            <a:ext cx="125666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830" y="2961640"/>
            <a:ext cx="12674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896627"/>
            <a:ext cx="361904" cy="36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3099623"/>
            <a:ext cx="342857" cy="37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467810"/>
            <a:ext cx="10800000" cy="397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292600"/>
            <a:ext cx="7760970" cy="26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229312"/>
            <a:ext cx="3104761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3040032"/>
            <a:ext cx="2038095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714" y="3059092"/>
            <a:ext cx="485714" cy="4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