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38"/>
        <p:guide pos="38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9945" y="2995295"/>
            <a:ext cx="79914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7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38930" y="3086735"/>
            <a:ext cx="556958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6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3019" y="4727707"/>
            <a:ext cx="486814" cy="533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1537" y="4783902"/>
            <a:ext cx="505538" cy="44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6864" y="4746439"/>
            <a:ext cx="1217036" cy="49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766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2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0000" y="2877137"/>
            <a:ext cx="1133333" cy="523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05714" y="3763025"/>
            <a:ext cx="1190476" cy="46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0476" y="4601286"/>
            <a:ext cx="2323809" cy="51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96190" y="4639388"/>
            <a:ext cx="428571" cy="41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6190" y="4582234"/>
            <a:ext cx="3047620" cy="552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91428" y="4591760"/>
            <a:ext cx="580952" cy="53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58095" y="4591760"/>
            <a:ext cx="1780951" cy="523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05714" y="4601286"/>
            <a:ext cx="514285" cy="48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77142" y="5496700"/>
            <a:ext cx="428571" cy="47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0000" y="1210436"/>
            <a:ext cx="438095" cy="39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2380" y="2869955"/>
            <a:ext cx="3066666" cy="49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6666" y="2908105"/>
            <a:ext cx="590477" cy="43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3333" y="2889030"/>
            <a:ext cx="476191" cy="49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00952" y="2898567"/>
            <a:ext cx="438095" cy="4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00952" y="2850880"/>
            <a:ext cx="1800000" cy="5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96190" y="2879492"/>
            <a:ext cx="485714" cy="47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00952" y="3728327"/>
            <a:ext cx="2295238" cy="51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53333" y="5425995"/>
            <a:ext cx="3438095" cy="5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43809" y="5454608"/>
            <a:ext cx="390476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5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6162" y="2598932"/>
            <a:ext cx="542180" cy="36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5911" y="4768176"/>
            <a:ext cx="1026857" cy="46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01678" y="5441957"/>
            <a:ext cx="2012640" cy="43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48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43809" y="1229545"/>
            <a:ext cx="828571" cy="40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1820995"/>
            <a:ext cx="10800000" cy="285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5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4285" y="4034826"/>
            <a:ext cx="409523" cy="39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4652645"/>
            <a:ext cx="4942205" cy="198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335" y="4580890"/>
            <a:ext cx="5375275" cy="214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91428" y="2134286"/>
            <a:ext cx="1123809" cy="54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34285" y="3115560"/>
            <a:ext cx="552380" cy="46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34285" y="4039673"/>
            <a:ext cx="552380" cy="46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2024-05-05T01:51:55Z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