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0845" y="3157220"/>
            <a:ext cx="8829675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28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5980" y="1128395"/>
            <a:ext cx="601726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336165"/>
            <a:ext cx="877443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347720"/>
            <a:ext cx="879348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202430"/>
            <a:ext cx="934085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2625" y="5389880"/>
            <a:ext cx="708088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18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39315" y="4290060"/>
            <a:ext cx="702373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8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7429" y="1200196"/>
            <a:ext cx="408949" cy="35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4203" y="2057901"/>
            <a:ext cx="125830" cy="7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1186" y="2050032"/>
            <a:ext cx="959458" cy="44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7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0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93"/>
          <a:stretch>
            <a:fillRect/>
          </a:stretch>
        </p:blipFill>
        <p:spPr>
          <a:xfrm>
            <a:off x="720090" y="972185"/>
            <a:ext cx="10800080" cy="440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3809" y="3395286"/>
            <a:ext cx="1171428" cy="53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9380" y="4578350"/>
            <a:ext cx="30988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1620335"/>
            <a:ext cx="10800000" cy="3161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6199" y="1935561"/>
            <a:ext cx="580952" cy="43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255" y="2743835"/>
            <a:ext cx="345376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82645" y="3830955"/>
            <a:ext cx="296989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29"/>
          <a:stretch>
            <a:fillRect/>
          </a:stretch>
        </p:blipFill>
        <p:spPr>
          <a:xfrm>
            <a:off x="191770" y="1124770"/>
            <a:ext cx="10800080" cy="75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3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43809" y="2231255"/>
            <a:ext cx="1085714" cy="49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4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7345" y="2156049"/>
            <a:ext cx="533545" cy="44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94277" y="2156049"/>
            <a:ext cx="480191" cy="42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9153" y="4987085"/>
            <a:ext cx="4277256" cy="50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0872" y="4987085"/>
            <a:ext cx="1040413" cy="48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8103" y="5966374"/>
            <a:ext cx="497975" cy="43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2024-05-05T02:02:37Z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