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3004820"/>
            <a:ext cx="74866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1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3645" y="2903925"/>
            <a:ext cx="384547" cy="3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7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6968" y="2910113"/>
            <a:ext cx="307530" cy="34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4358" y="2975883"/>
            <a:ext cx="344713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4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5"/>
          <a:stretch>
            <a:fillRect/>
          </a:stretch>
        </p:blipFill>
        <p:spPr>
          <a:xfrm>
            <a:off x="720090" y="972185"/>
            <a:ext cx="8216900" cy="303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052195"/>
            <a:ext cx="3429000" cy="28384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8"/>
          <a:stretch>
            <a:fillRect/>
          </a:stretch>
        </p:blipFill>
        <p:spPr>
          <a:xfrm>
            <a:off x="6240145" y="1340670"/>
            <a:ext cx="8216900" cy="279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246"/>
          <a:stretch>
            <a:fillRect/>
          </a:stretch>
        </p:blipFill>
        <p:spPr>
          <a:xfrm>
            <a:off x="767715" y="4077335"/>
            <a:ext cx="9830435" cy="165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90240" y="5265583"/>
            <a:ext cx="2418590" cy="35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9"/>
          <a:stretch>
            <a:fillRect/>
          </a:stretch>
        </p:blipFill>
        <p:spPr>
          <a:xfrm>
            <a:off x="720090" y="1058730"/>
            <a:ext cx="9830435" cy="409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61223" y="1371221"/>
            <a:ext cx="346751" cy="31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68622" y="4494112"/>
            <a:ext cx="944897" cy="39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2012454"/>
            <a:ext cx="1000000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1428" y="2909727"/>
            <a:ext cx="838095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76700"/>
            <a:ext cx="10532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1284" y="1563667"/>
            <a:ext cx="798766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560" y="6020885"/>
            <a:ext cx="10800000" cy="85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14369" y="6337254"/>
            <a:ext cx="1076190" cy="37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4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1428" y="2125332"/>
            <a:ext cx="1980952" cy="4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238" y="2201585"/>
            <a:ext cx="819047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000" y="2201585"/>
            <a:ext cx="285715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7619" y="2125332"/>
            <a:ext cx="2571427" cy="48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523" y="3002246"/>
            <a:ext cx="3171428" cy="48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05714" y="3021309"/>
            <a:ext cx="914285" cy="4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62857" y="3002246"/>
            <a:ext cx="4276190" cy="4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1428" y="3879160"/>
            <a:ext cx="1476190" cy="46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81904" y="3879160"/>
            <a:ext cx="1990476" cy="4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3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4134" y="3153206"/>
            <a:ext cx="484316" cy="3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765" y="3815646"/>
            <a:ext cx="468172" cy="30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9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3717290"/>
            <a:ext cx="327660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72235"/>
            <a:ext cx="30194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2375" y="1340485"/>
            <a:ext cx="168529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73605"/>
            <a:ext cx="114236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8805" y="2173605"/>
            <a:ext cx="36131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91790"/>
            <a:ext cx="351790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11015" y="3012440"/>
            <a:ext cx="113284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4685" y="3780790"/>
            <a:ext cx="482727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110480"/>
            <a:ext cx="9859010" cy="142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5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33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1059180"/>
            <a:ext cx="8872220" cy="175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5165" y="3160395"/>
            <a:ext cx="751903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5165" y="4352925"/>
            <a:ext cx="8867140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85165" y="5672455"/>
            <a:ext cx="438594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35" grpId="0" bldLvl="0" animBg="1"/>
      <p:bldP spid="5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5878668"/>
            <a:ext cx="542857" cy="36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0476" y="3562992"/>
            <a:ext cx="800000" cy="37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238" y="4334574"/>
            <a:ext cx="866666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952" y="1134071"/>
            <a:ext cx="1028571" cy="4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619" y="2668985"/>
            <a:ext cx="523809" cy="4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61" y="2678518"/>
            <a:ext cx="314285" cy="4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4309684"/>
            <a:ext cx="352380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2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7391" y="4545000"/>
            <a:ext cx="386485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2024-05-05T15:37:46Z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