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545" y="3019425"/>
            <a:ext cx="6010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783329"/>
            <a:ext cx="409523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716655"/>
            <a:ext cx="3086735" cy="29127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9371" y="2886037"/>
            <a:ext cx="339707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/>
          <a:stretch>
            <a:fillRect/>
          </a:stretch>
        </p:blipFill>
        <p:spPr>
          <a:xfrm>
            <a:off x="8493760" y="3500755"/>
            <a:ext cx="5186680" cy="347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5598365"/>
            <a:ext cx="323809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200719"/>
            <a:ext cx="1523809" cy="4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802409"/>
            <a:ext cx="1009523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3018" y="5332883"/>
            <a:ext cx="2996243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2819" y="5341968"/>
            <a:ext cx="2406074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3370" y="5341968"/>
            <a:ext cx="508453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5381" y="5332883"/>
            <a:ext cx="944270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8203" y="6177804"/>
            <a:ext cx="1470883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12590"/>
            <a:ext cx="10800000" cy="517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3623" y="4302671"/>
            <a:ext cx="1047619" cy="4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8930" y="4509135"/>
            <a:ext cx="1644015" cy="227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4970" y="980440"/>
            <a:ext cx="350520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534" y="1170095"/>
            <a:ext cx="2703799" cy="31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610" y="1810385"/>
            <a:ext cx="5446395" cy="210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9610" y="4142740"/>
            <a:ext cx="769493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9610" y="5177790"/>
            <a:ext cx="77539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88670" y="5855970"/>
            <a:ext cx="694309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980440"/>
            <a:ext cx="2409825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22" grpId="0" bldLvl="0" animBg="1"/>
      <p:bldP spid="33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495750"/>
            <a:ext cx="10800000" cy="522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3773" y="5185533"/>
            <a:ext cx="1304761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r="40887"/>
          <a:stretch>
            <a:fillRect/>
          </a:stretch>
        </p:blipFill>
        <p:spPr>
          <a:xfrm>
            <a:off x="10560685" y="4580890"/>
            <a:ext cx="1511935" cy="21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3012510"/>
            <a:ext cx="447619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910" y="3860800"/>
            <a:ext cx="2456180" cy="249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3992221"/>
            <a:ext cx="819047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3573780"/>
            <a:ext cx="1890395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1515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12915"/>
            <a:ext cx="10800000" cy="357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9910" y="6167733"/>
            <a:ext cx="1038095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3050339"/>
            <a:ext cx="361904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4806145"/>
            <a:ext cx="352380" cy="37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2024-05-05T11:57:29Z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