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495" y="2461895"/>
            <a:ext cx="8334375" cy="1933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571" y="2115536"/>
            <a:ext cx="476190" cy="4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992248"/>
            <a:ext cx="1038095" cy="4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6666" y="3907077"/>
            <a:ext cx="447619" cy="4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9047" y="3916606"/>
            <a:ext cx="504761" cy="4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88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7987" y="3574666"/>
            <a:ext cx="954944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5254" y="4487733"/>
            <a:ext cx="912313" cy="37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2614" y="4479200"/>
            <a:ext cx="383683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4192" y="4487733"/>
            <a:ext cx="366630" cy="39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3267769"/>
            <a:ext cx="409523" cy="36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83"/>
          <a:stretch>
            <a:fillRect/>
          </a:stretch>
        </p:blipFill>
        <p:spPr>
          <a:xfrm>
            <a:off x="1487805" y="5445125"/>
            <a:ext cx="1080008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27"/>
          <a:stretch>
            <a:fillRect/>
          </a:stretch>
        </p:blipFill>
        <p:spPr>
          <a:xfrm>
            <a:off x="720090" y="1917250"/>
            <a:ext cx="10800080" cy="346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3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59640" y="4433674"/>
            <a:ext cx="321214" cy="35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4844058"/>
            <a:ext cx="323809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9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3974059"/>
            <a:ext cx="323809" cy="36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476" y="2058610"/>
            <a:ext cx="428571" cy="4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2115800"/>
            <a:ext cx="476190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140710"/>
            <a:ext cx="8844915" cy="366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20000" y="2505960"/>
            <a:ext cx="2076190" cy="41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0476" y="3363454"/>
            <a:ext cx="2019047" cy="46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0000" y="4268586"/>
            <a:ext cx="1200000" cy="4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2924622"/>
            <a:ext cx="1047619" cy="4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523" y="3791396"/>
            <a:ext cx="428571" cy="47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904" y="3800921"/>
            <a:ext cx="409523" cy="4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095" y="4658170"/>
            <a:ext cx="1571428" cy="4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38" y="5355780"/>
            <a:ext cx="1057142" cy="48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7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52311" y="4160163"/>
            <a:ext cx="1255355" cy="3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3169" y="6206980"/>
            <a:ext cx="806471" cy="34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476" y="4586304"/>
            <a:ext cx="1571428" cy="4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1973136"/>
            <a:ext cx="1000000" cy="42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2976834"/>
            <a:ext cx="457142" cy="41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3874236"/>
            <a:ext cx="457142" cy="41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1191189"/>
            <a:ext cx="990476" cy="4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2077475"/>
            <a:ext cx="504761" cy="4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714" y="2963761"/>
            <a:ext cx="504760" cy="46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859577"/>
            <a:ext cx="533333" cy="4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2857" y="4726803"/>
            <a:ext cx="971428" cy="4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5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809" y="1210948"/>
            <a:ext cx="1047619" cy="44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1210948"/>
            <a:ext cx="1019047" cy="45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2090279"/>
            <a:ext cx="1028571" cy="47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4519127"/>
            <a:ext cx="361904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0385"/>
            <a:ext cx="7192010" cy="258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924810"/>
            <a:ext cx="7192010" cy="367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795" y="3068955"/>
            <a:ext cx="5619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1945" y="2997200"/>
            <a:ext cx="49657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1181635"/>
            <a:ext cx="1038095" cy="4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0952" y="1172106"/>
            <a:ext cx="1009523" cy="4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2077352"/>
            <a:ext cx="504761" cy="4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761" y="2963540"/>
            <a:ext cx="1057142" cy="4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5714" y="4726387"/>
            <a:ext cx="1504761" cy="4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8571" y="5603046"/>
            <a:ext cx="1485714" cy="47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